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1"/>
  </p:sldMasterIdLst>
  <p:notesMasterIdLst>
    <p:notesMasterId r:id="rId50"/>
  </p:notesMasterIdLst>
  <p:handoutMasterIdLst>
    <p:handoutMasterId r:id="rId51"/>
  </p:handoutMasterIdLst>
  <p:sldIdLst>
    <p:sldId id="313" r:id="rId2"/>
    <p:sldId id="309" r:id="rId3"/>
    <p:sldId id="303" r:id="rId4"/>
    <p:sldId id="402" r:id="rId5"/>
    <p:sldId id="371" r:id="rId6"/>
    <p:sldId id="400" r:id="rId7"/>
    <p:sldId id="401" r:id="rId8"/>
    <p:sldId id="416" r:id="rId9"/>
    <p:sldId id="393" r:id="rId10"/>
    <p:sldId id="394" r:id="rId11"/>
    <p:sldId id="395" r:id="rId12"/>
    <p:sldId id="396" r:id="rId13"/>
    <p:sldId id="398" r:id="rId14"/>
    <p:sldId id="399" r:id="rId15"/>
    <p:sldId id="725" r:id="rId16"/>
    <p:sldId id="404" r:id="rId17"/>
    <p:sldId id="418" r:id="rId18"/>
    <p:sldId id="417" r:id="rId19"/>
    <p:sldId id="724" r:id="rId20"/>
    <p:sldId id="392" r:id="rId21"/>
    <p:sldId id="720" r:id="rId22"/>
    <p:sldId id="721" r:id="rId23"/>
    <p:sldId id="722" r:id="rId24"/>
    <p:sldId id="375" r:id="rId25"/>
    <p:sldId id="361" r:id="rId26"/>
    <p:sldId id="723" r:id="rId27"/>
    <p:sldId id="364" r:id="rId28"/>
    <p:sldId id="365" r:id="rId29"/>
    <p:sldId id="410" r:id="rId30"/>
    <p:sldId id="411" r:id="rId31"/>
    <p:sldId id="277" r:id="rId32"/>
    <p:sldId id="278" r:id="rId33"/>
    <p:sldId id="279" r:id="rId34"/>
    <p:sldId id="403" r:id="rId35"/>
    <p:sldId id="370" r:id="rId36"/>
    <p:sldId id="382" r:id="rId37"/>
    <p:sldId id="383" r:id="rId38"/>
    <p:sldId id="405" r:id="rId39"/>
    <p:sldId id="374" r:id="rId40"/>
    <p:sldId id="377" r:id="rId41"/>
    <p:sldId id="389" r:id="rId42"/>
    <p:sldId id="293" r:id="rId43"/>
    <p:sldId id="387" r:id="rId44"/>
    <p:sldId id="376" r:id="rId45"/>
    <p:sldId id="408" r:id="rId46"/>
    <p:sldId id="384" r:id="rId47"/>
    <p:sldId id="390" r:id="rId48"/>
    <p:sldId id="409" r:id="rId49"/>
  </p:sldIdLst>
  <p:sldSz cx="12192000" cy="6858000"/>
  <p:notesSz cx="6858000" cy="9144000"/>
  <p:defaultTextStyle>
    <a:defPPr>
      <a:defRPr lang="en-US"/>
    </a:defPPr>
    <a:lvl1pPr marL="0" algn="l" defTabSz="914399" rtl="0" eaLnBrk="1" latinLnBrk="0" hangingPunct="1">
      <a:defRPr sz="1799" kern="1200">
        <a:solidFill>
          <a:schemeClr val="tx1"/>
        </a:solidFill>
        <a:latin typeface="+mn-lt"/>
        <a:ea typeface="+mn-ea"/>
        <a:cs typeface="+mn-cs"/>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20" userDrawn="1">
          <p15:clr>
            <a:srgbClr val="A4A3A4"/>
          </p15:clr>
        </p15:guide>
        <p15:guide id="2" pos="3840" userDrawn="1">
          <p15:clr>
            <a:srgbClr val="A4A3A4"/>
          </p15:clr>
        </p15:guide>
        <p15:guide id="3" pos="168" userDrawn="1">
          <p15:clr>
            <a:srgbClr val="A4A3A4"/>
          </p15:clr>
        </p15:guide>
        <p15:guide id="4" pos="7488" userDrawn="1">
          <p15:clr>
            <a:srgbClr val="A4A3A4"/>
          </p15:clr>
        </p15:guide>
        <p15:guide id="5" pos="7224" userDrawn="1">
          <p15:clr>
            <a:srgbClr val="A4A3A4"/>
          </p15:clr>
        </p15:guide>
        <p15:guide id="6" pos="792" userDrawn="1">
          <p15:clr>
            <a:srgbClr val="A4A3A4"/>
          </p15:clr>
        </p15:guide>
        <p15:guide id="7" pos="312" userDrawn="1">
          <p15:clr>
            <a:srgbClr val="A4A3A4"/>
          </p15:clr>
        </p15:guide>
        <p15:guide id="8" pos="7368" userDrawn="1">
          <p15:clr>
            <a:srgbClr val="A4A3A4"/>
          </p15:clr>
        </p15:guide>
        <p15:guide id="9" pos="7464" userDrawn="1">
          <p15:clr>
            <a:srgbClr val="A4A3A4"/>
          </p15:clr>
        </p15:guide>
        <p15:guide id="10" orient="horz" pos="2486">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ine Carter" initials="CC" lastIdx="3"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9C0C"/>
    <a:srgbClr val="EB4971"/>
    <a:srgbClr val="000000"/>
    <a:srgbClr val="E92327"/>
    <a:srgbClr val="EC4A70"/>
    <a:srgbClr val="B36CDC"/>
    <a:srgbClr val="00AC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93" autoAdjust="0"/>
    <p:restoredTop sz="65364" autoAdjust="0"/>
  </p:normalViewPr>
  <p:slideViewPr>
    <p:cSldViewPr snapToGrid="0" snapToObjects="1">
      <p:cViewPr varScale="1">
        <p:scale>
          <a:sx n="80" d="100"/>
          <a:sy n="80" d="100"/>
        </p:scale>
        <p:origin x="512" y="192"/>
      </p:cViewPr>
      <p:guideLst>
        <p:guide orient="horz" pos="2520"/>
        <p:guide pos="3840"/>
        <p:guide pos="168"/>
        <p:guide pos="7488"/>
        <p:guide pos="7224"/>
        <p:guide pos="792"/>
        <p:guide pos="312"/>
        <p:guide pos="7368"/>
        <p:guide pos="7464"/>
        <p:guide orient="horz" pos="2486"/>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9036"/>
    </p:cViewPr>
  </p:sorterViewPr>
  <p:notesViewPr>
    <p:cSldViewPr snapToGrid="0" snapToObjects="1" showGuides="1">
      <p:cViewPr varScale="1">
        <p:scale>
          <a:sx n="90" d="100"/>
          <a:sy n="90" d="100"/>
        </p:scale>
        <p:origin x="3840"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sz="1100" dirty="0">
              <a:latin typeface="Arial" charset="0"/>
              <a:ea typeface="Arial" charset="0"/>
              <a:cs typeface="Arial" charset="0"/>
            </a:endParaRPr>
          </a:p>
        </p:txBody>
      </p:sp>
      <p:sp>
        <p:nvSpPr>
          <p:cNvPr id="4" name="Footer Placeholder 3"/>
          <p:cNvSpPr>
            <a:spLocks noGrp="1"/>
          </p:cNvSpPr>
          <p:nvPr>
            <p:ph type="ftr" sz="quarter" idx="2"/>
          </p:nvPr>
        </p:nvSpPr>
        <p:spPr>
          <a:xfrm>
            <a:off x="-1" y="8685213"/>
            <a:ext cx="4061013" cy="458787"/>
          </a:xfrm>
          <a:prstGeom prst="rect">
            <a:avLst/>
          </a:prstGeom>
        </p:spPr>
        <p:txBody>
          <a:bodyPr vert="horz" lIns="91440" tIns="45720" rIns="91440" bIns="45720" rtlCol="0" anchor="b"/>
          <a:lstStyle>
            <a:lvl1pPr algn="l">
              <a:defRPr sz="1200"/>
            </a:lvl1pPr>
          </a:lstStyle>
          <a:p>
            <a:r>
              <a:rPr lang="en-US" sz="800" dirty="0">
                <a:latin typeface="Arial" charset="0"/>
                <a:ea typeface="Arial" charset="0"/>
                <a:cs typeface="Arial" charset="0"/>
              </a:rPr>
              <a:t>Confidential and Proprietary. Do not distribute without Couchbase consent. © Couchbase </a:t>
            </a:r>
            <a:r>
              <a:rPr lang="is-IS" sz="800" dirty="0">
                <a:latin typeface="Arial" charset="0"/>
                <a:ea typeface="Arial" charset="0"/>
                <a:cs typeface="Arial" charset="0"/>
              </a:rPr>
              <a:t>2019</a:t>
            </a:r>
            <a:r>
              <a:rPr lang="en-US" sz="800" dirty="0">
                <a:latin typeface="Arial" charset="0"/>
                <a:ea typeface="Arial" charset="0"/>
                <a:cs typeface="Arial" charset="0"/>
              </a:rPr>
              <a:t>. All rights reserved. </a:t>
            </a:r>
          </a:p>
        </p:txBody>
      </p:sp>
      <p:sp>
        <p:nvSpPr>
          <p:cNvPr id="5" name="Slide Number Placeholder 4"/>
          <p:cNvSpPr>
            <a:spLocks noGrp="1"/>
          </p:cNvSpPr>
          <p:nvPr>
            <p:ph type="sldNum" sz="quarter" idx="3"/>
          </p:nvPr>
        </p:nvSpPr>
        <p:spPr>
          <a:xfrm>
            <a:off x="6131859" y="8685213"/>
            <a:ext cx="724554" cy="458787"/>
          </a:xfrm>
          <a:prstGeom prst="rect">
            <a:avLst/>
          </a:prstGeom>
        </p:spPr>
        <p:txBody>
          <a:bodyPr vert="horz" lIns="91440" tIns="45720" rIns="91440" bIns="45720" rtlCol="0" anchor="b"/>
          <a:lstStyle>
            <a:lvl1pPr algn="r">
              <a:defRPr sz="1200"/>
            </a:lvl1pPr>
          </a:lstStyle>
          <a:p>
            <a:fld id="{142D6644-9B8D-A649-9D49-7F977AC45AE0}" type="slidenum">
              <a:rPr lang="en-US" sz="900" smtClean="0">
                <a:latin typeface="Arial" charset="0"/>
                <a:ea typeface="Arial" charset="0"/>
                <a:cs typeface="Arial" charset="0"/>
              </a:rPr>
              <a:pPr/>
              <a:t>‹#›</a:t>
            </a:fld>
            <a:endParaRPr lang="en-US" sz="900" dirty="0">
              <a:latin typeface="Arial" charset="0"/>
              <a:ea typeface="Arial" charset="0"/>
              <a:cs typeface="Arial" charset="0"/>
            </a:endParaRPr>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484D38-3E0A-3C46-B92E-75D4B013F101}" type="datetimeFigureOut">
              <a:rPr lang="en-US" sz="1000" smtClean="0">
                <a:latin typeface="Arial" charset="0"/>
                <a:ea typeface="Arial" charset="0"/>
                <a:cs typeface="Arial" charset="0"/>
              </a:rPr>
              <a:pPr/>
              <a:t>4/17/19</a:t>
            </a:fld>
            <a:endParaRPr lang="en-US" sz="1000" dirty="0">
              <a:latin typeface="Arial" charset="0"/>
              <a:ea typeface="Arial" charset="0"/>
              <a:cs typeface="Arial" charset="0"/>
            </a:endParaRPr>
          </a:p>
        </p:txBody>
      </p:sp>
    </p:spTree>
    <p:extLst>
      <p:ext uri="{BB962C8B-B14F-4D97-AF65-F5344CB8AC3E}">
        <p14:creationId xmlns:p14="http://schemas.microsoft.com/office/powerpoint/2010/main" val="1278248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100" b="0" i="0">
                <a:latin typeface="Arial" charset="0"/>
                <a:ea typeface="Arial" charset="0"/>
                <a:cs typeface="Arial"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100" b="0" i="0">
                <a:latin typeface="Arial" charset="0"/>
                <a:ea typeface="Arial" charset="0"/>
                <a:cs typeface="Arial" charset="0"/>
              </a:defRPr>
            </a:lvl1pPr>
          </a:lstStyle>
          <a:p>
            <a:fld id="{D1687F59-B6C7-9D45-A12B-D900A0463BBE}" type="datetimeFigureOut">
              <a:rPr lang="en-US" smtClean="0"/>
              <a:pPr/>
              <a:t>4/17/19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3482788" cy="458787"/>
          </a:xfrm>
          <a:prstGeom prst="rect">
            <a:avLst/>
          </a:prstGeom>
        </p:spPr>
        <p:txBody>
          <a:bodyPr vert="horz" lIns="91440" tIns="45720" rIns="91440" bIns="45720" rtlCol="0" anchor="b"/>
          <a:lstStyle>
            <a:lvl1pPr algn="l">
              <a:defRPr sz="800" b="0" i="0">
                <a:latin typeface="Gotham Book" charset="0"/>
                <a:ea typeface="Gotham Book" charset="0"/>
                <a:cs typeface="Gotham Book" charset="0"/>
              </a:defRPr>
            </a:lvl1pPr>
          </a:lstStyle>
          <a:p>
            <a:r>
              <a:rPr lang="en-US" dirty="0">
                <a:latin typeface="Arial" charset="0"/>
                <a:ea typeface="Arial" charset="0"/>
                <a:cs typeface="Arial" charset="0"/>
              </a:rPr>
              <a:t>Confidential and Proprietary. Do not distribute without Couchbase consent. © Couchbase </a:t>
            </a:r>
            <a:r>
              <a:rPr lang="is-IS" dirty="0">
                <a:latin typeface="Arial" charset="0"/>
                <a:ea typeface="Arial" charset="0"/>
                <a:cs typeface="Arial" charset="0"/>
              </a:rPr>
              <a:t>2019</a:t>
            </a:r>
            <a:r>
              <a:rPr lang="en-US" dirty="0">
                <a:latin typeface="Arial" charset="0"/>
                <a:ea typeface="Arial" charset="0"/>
                <a:cs typeface="Arial" charset="0"/>
              </a:rPr>
              <a:t>. All rights reserved. </a:t>
            </a:r>
          </a:p>
        </p:txBody>
      </p:sp>
      <p:sp>
        <p:nvSpPr>
          <p:cNvPr id="7" name="Slide Number Placeholder 6"/>
          <p:cNvSpPr>
            <a:spLocks noGrp="1"/>
          </p:cNvSpPr>
          <p:nvPr>
            <p:ph type="sldNum" sz="quarter" idx="5"/>
          </p:nvPr>
        </p:nvSpPr>
        <p:spPr>
          <a:xfrm>
            <a:off x="6172199" y="8685213"/>
            <a:ext cx="684213" cy="458787"/>
          </a:xfrm>
          <a:prstGeom prst="rect">
            <a:avLst/>
          </a:prstGeom>
        </p:spPr>
        <p:txBody>
          <a:bodyPr vert="horz" lIns="91440" tIns="45720" rIns="91440" bIns="45720" rtlCol="0" anchor="b"/>
          <a:lstStyle>
            <a:lvl1pPr algn="r">
              <a:defRPr sz="1000" b="0" i="0">
                <a:latin typeface="Arial" charset="0"/>
                <a:ea typeface="Arial" charset="0"/>
                <a:cs typeface="Arial" charset="0"/>
              </a:defRPr>
            </a:lvl1pPr>
          </a:lstStyle>
          <a:p>
            <a:fld id="{58F4B49E-B8B5-244E-97A4-2E13022E238E}" type="slidenum">
              <a:rPr lang="en-US" smtClean="0"/>
              <a:pPr/>
              <a:t>‹#›</a:t>
            </a:fld>
            <a:endParaRPr lang="en-US" dirty="0"/>
          </a:p>
        </p:txBody>
      </p:sp>
    </p:spTree>
    <p:extLst>
      <p:ext uri="{BB962C8B-B14F-4D97-AF65-F5344CB8AC3E}">
        <p14:creationId xmlns:p14="http://schemas.microsoft.com/office/powerpoint/2010/main" val="915173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charset="0"/>
        <a:ea typeface="Arial" charset="0"/>
        <a:cs typeface="Arial" charset="0"/>
      </a:defRPr>
    </a:lvl1pPr>
    <a:lvl2pPr marL="457200" algn="l" defTabSz="914400" rtl="0" eaLnBrk="1" latinLnBrk="0" hangingPunct="1">
      <a:defRPr sz="1200" b="0" i="0" kern="1200">
        <a:solidFill>
          <a:schemeClr val="tx1"/>
        </a:solidFill>
        <a:latin typeface="Arial" charset="0"/>
        <a:ea typeface="Arial" charset="0"/>
        <a:cs typeface="Arial" charset="0"/>
      </a:defRPr>
    </a:lvl2pPr>
    <a:lvl3pPr marL="914400" algn="l" defTabSz="914400" rtl="0" eaLnBrk="1" latinLnBrk="0" hangingPunct="1">
      <a:defRPr sz="1200" b="0" i="0" kern="1200">
        <a:solidFill>
          <a:schemeClr val="tx1"/>
        </a:solidFill>
        <a:latin typeface="Arial" charset="0"/>
        <a:ea typeface="Arial" charset="0"/>
        <a:cs typeface="Arial" charset="0"/>
      </a:defRPr>
    </a:lvl3pPr>
    <a:lvl4pPr marL="1371600" algn="l" defTabSz="914400" rtl="0" eaLnBrk="1" latinLnBrk="0" hangingPunct="1">
      <a:defRPr sz="1200" b="0" i="0" kern="1200">
        <a:solidFill>
          <a:schemeClr val="tx1"/>
        </a:solidFill>
        <a:latin typeface="Arial" charset="0"/>
        <a:ea typeface="Arial" charset="0"/>
        <a:cs typeface="Arial" charset="0"/>
      </a:defRPr>
    </a:lvl4pPr>
    <a:lvl5pPr marL="1828800" algn="l" defTabSz="914400" rtl="0" eaLnBrk="1" latinLnBrk="0" hangingPunct="1">
      <a:defRPr sz="1200" b="0" i="0" kern="1200">
        <a:solidFill>
          <a:schemeClr val="tx1"/>
        </a:solidFill>
        <a:latin typeface="Arial" charset="0"/>
        <a:ea typeface="Arial" charset="0"/>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blevesearch.com/"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couchbase.com/server/4.0/architecture/cluster-manager.html"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docs.couchbase.com/server/4.0/architecture/high-availability-replication-architecture.html"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couchbase.com/server/4.1/architecture/services-archi-multi-dimensional-scaling.html"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couchbase.com/leadership"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ocs.couchbase.com/server/6.0/cli/cli-intro.html"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docs.couchbase.com/server/6.0/rest-api/rest-intro.html"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F4B49E-B8B5-244E-97A4-2E13022E238E}" type="slidenum">
              <a:rPr lang="en-US" smtClean="0"/>
              <a:pPr/>
              <a:t>5</a:t>
            </a:fld>
            <a:endParaRPr lang="en-US" dirty="0"/>
          </a:p>
        </p:txBody>
      </p:sp>
    </p:spTree>
    <p:extLst>
      <p:ext uri="{BB962C8B-B14F-4D97-AF65-F5344CB8AC3E}">
        <p14:creationId xmlns:p14="http://schemas.microsoft.com/office/powerpoint/2010/main" val="2522549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When we look at document databases, they originally came with a</a:t>
            </a:r>
          </a:p>
          <a:p>
            <a:r>
              <a:rPr lang="en-US" b="0" baseline="0" dirty="0"/>
              <a:t>Minimal set of APIs and features</a:t>
            </a:r>
          </a:p>
          <a:p>
            <a:r>
              <a:rPr lang="en-US" b="0" baseline="0" dirty="0"/>
              <a:t>But as they continue to mature, we’re seeing more features being added</a:t>
            </a:r>
          </a:p>
          <a:p>
            <a:r>
              <a:rPr lang="en-US" b="0" baseline="0" dirty="0"/>
              <a:t>And generally I’m seeing a convergent trend between SQL and NoSQL</a:t>
            </a:r>
          </a:p>
          <a:p>
            <a:endParaRPr lang="en-US" b="0" baseline="0" dirty="0"/>
          </a:p>
          <a:p>
            <a:r>
              <a:rPr lang="en-US" b="0" baseline="0" dirty="0"/>
              <a:t>More robust querying capabilities </a:t>
            </a:r>
          </a:p>
          <a:p>
            <a:endParaRPr lang="en-US" b="0" baseline="0" dirty="0"/>
          </a:p>
          <a:p>
            <a:r>
              <a:rPr lang="en-US" b="0" baseline="0" dirty="0"/>
              <a:t>But anyway, this set of minimal features, lacking a SQL language and tables gives us the buzzword “</a:t>
            </a:r>
            <a:r>
              <a:rPr lang="en-US" b="0" baseline="0" dirty="0" err="1"/>
              <a:t>nosql</a:t>
            </a:r>
            <a:r>
              <a:rPr lang="en-US" b="0" baseline="0" dirty="0"/>
              <a:t>”</a:t>
            </a:r>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MapReduce views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MapReduce views (also called </a:t>
            </a:r>
            <a:r>
              <a:rPr lang="en-US" i="1" dirty="0">
                <a:effectLst/>
              </a:rPr>
              <a:t>views</a:t>
            </a:r>
            <a:r>
              <a:rPr lang="en-US" dirty="0">
                <a:effectLst/>
              </a:rPr>
              <a:t>) are JavaScript functions defined on documents in a Couchbase bucket. Views are built incrementally, re-indexing only the documents that have changed since the last index update. Couchbase Server precomputes and stores view results before returning the results to the client. The data service is responsible to handle MapReduce views.</a:t>
            </a:r>
          </a:p>
          <a:p>
            <a:endParaRPr lang="en-US" dirty="0"/>
          </a:p>
        </p:txBody>
      </p:sp>
      <p:sp>
        <p:nvSpPr>
          <p:cNvPr id="4" name="Slide Number Placeholder 3"/>
          <p:cNvSpPr>
            <a:spLocks noGrp="1"/>
          </p:cNvSpPr>
          <p:nvPr>
            <p:ph type="sldNum" sz="quarter" idx="5"/>
          </p:nvPr>
        </p:nvSpPr>
        <p:spPr/>
        <p:txBody>
          <a:bodyPr/>
          <a:lstStyle/>
          <a:p>
            <a:fld id="{58F4B49E-B8B5-244E-97A4-2E13022E238E}" type="slidenum">
              <a:rPr lang="en-US" smtClean="0"/>
              <a:pPr/>
              <a:t>14</a:t>
            </a:fld>
            <a:endParaRPr lang="en-US" dirty="0"/>
          </a:p>
        </p:txBody>
      </p:sp>
    </p:spTree>
    <p:extLst>
      <p:ext uri="{BB962C8B-B14F-4D97-AF65-F5344CB8AC3E}">
        <p14:creationId xmlns:p14="http://schemas.microsoft.com/office/powerpoint/2010/main" val="3604244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F4B49E-B8B5-244E-97A4-2E13022E238E}" type="slidenum">
              <a:rPr lang="en-US" smtClean="0"/>
              <a:pPr/>
              <a:t>15</a:t>
            </a:fld>
            <a:endParaRPr lang="en-US" dirty="0"/>
          </a:p>
        </p:txBody>
      </p:sp>
    </p:spTree>
    <p:extLst>
      <p:ext uri="{BB962C8B-B14F-4D97-AF65-F5344CB8AC3E}">
        <p14:creationId xmlns:p14="http://schemas.microsoft.com/office/powerpoint/2010/main" val="132468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r>
              <a:rPr lang="en-US" sz="1200" b="0" i="0" kern="1200" dirty="0">
                <a:solidFill>
                  <a:schemeClr val="tx1"/>
                </a:solidFill>
                <a:effectLst/>
                <a:latin typeface="Arial" charset="0"/>
                <a:ea typeface="Arial" charset="0"/>
                <a:cs typeface="Arial" charset="0"/>
              </a:rPr>
              <a:t>Couchbase Server is an open source, distributed, NoSQL document-oriented engagement database. It exposes a fast key-value store with managed cache for sub-millisecond data operations, purpose-built indexers for fast queries and a powerful query engine for executing SQL-like queries. For mobile and Internet of Things environments Couchbase also runs natively on-device and manages synchronization to the server.</a:t>
            </a:r>
          </a:p>
          <a:p>
            <a:endParaRPr lang="en-US" sz="1200" b="0" i="0" kern="1200" dirty="0">
              <a:solidFill>
                <a:schemeClr val="tx1"/>
              </a:solidFill>
              <a:effectLst/>
              <a:latin typeface="Arial" charset="0"/>
              <a:ea typeface="Arial" charset="0"/>
              <a:cs typeface="Arial" charset="0"/>
            </a:endParaRPr>
          </a:p>
          <a:p>
            <a:r>
              <a:rPr lang="en-US" sz="1200" b="0" i="0" kern="1200" dirty="0">
                <a:solidFill>
                  <a:schemeClr val="tx1"/>
                </a:solidFill>
                <a:effectLst/>
                <a:latin typeface="Arial" charset="0"/>
                <a:ea typeface="Arial" charset="0"/>
                <a:cs typeface="Arial" charset="0"/>
              </a:rPr>
              <a:t>Couchbase Server is specialized to provide low-latency data management for large-scale interactive web, mobile, and IoT applications. </a:t>
            </a:r>
          </a:p>
          <a:p>
            <a:endParaRPr lang="en-US" sz="1200" b="0" i="0" kern="1200" dirty="0">
              <a:solidFill>
                <a:schemeClr val="tx1"/>
              </a:solidFill>
              <a:effectLst/>
              <a:latin typeface="Arial" charset="0"/>
              <a:ea typeface="Arial" charset="0"/>
              <a:cs typeface="Arial" charset="0"/>
            </a:endParaRPr>
          </a:p>
          <a:p>
            <a:r>
              <a:rPr lang="en-US" sz="1200" b="0" i="0" kern="1200" dirty="0">
                <a:solidFill>
                  <a:schemeClr val="tx1"/>
                </a:solidFill>
                <a:effectLst/>
                <a:latin typeface="Arial" charset="0"/>
                <a:ea typeface="Arial" charset="0"/>
                <a:cs typeface="Arial" charset="0"/>
              </a:rPr>
              <a:t>Common requirements that Couchbase Server was designed to satisfy include:</a:t>
            </a:r>
          </a:p>
          <a:p>
            <a:endParaRPr lang="en-US" sz="1200" b="0" i="0" kern="1200" dirty="0">
              <a:solidFill>
                <a:schemeClr val="tx1"/>
              </a:solidFill>
              <a:effectLst/>
              <a:latin typeface="Arial" charset="0"/>
              <a:ea typeface="Arial" charset="0"/>
              <a:cs typeface="Arial" charset="0"/>
            </a:endParaRPr>
          </a:p>
          <a:p>
            <a:r>
              <a:rPr lang="en-US" sz="1200" b="0" i="0" kern="1200" dirty="0">
                <a:solidFill>
                  <a:schemeClr val="tx1"/>
                </a:solidFill>
                <a:effectLst/>
                <a:latin typeface="Arial" charset="0"/>
                <a:ea typeface="Arial" charset="0"/>
                <a:cs typeface="Arial" charset="0"/>
              </a:rPr>
              <a:t>- Unified Programming Interface</a:t>
            </a:r>
          </a:p>
          <a:p>
            <a:r>
              <a:rPr lang="en-US" sz="1200" b="0" i="0" kern="1200" dirty="0">
                <a:solidFill>
                  <a:schemeClr val="tx1"/>
                </a:solidFill>
                <a:effectLst/>
                <a:latin typeface="Arial" charset="0"/>
                <a:ea typeface="Arial" charset="0"/>
                <a:cs typeface="Arial" charset="0"/>
              </a:rPr>
              <a:t>- Query</a:t>
            </a:r>
          </a:p>
          <a:p>
            <a:r>
              <a:rPr lang="en-US" sz="1200" b="0" i="0" kern="1200" dirty="0">
                <a:solidFill>
                  <a:schemeClr val="tx1"/>
                </a:solidFill>
                <a:effectLst/>
                <a:latin typeface="Arial" charset="0"/>
                <a:ea typeface="Arial" charset="0"/>
                <a:cs typeface="Arial" charset="0"/>
              </a:rPr>
              <a:t>- Search</a:t>
            </a:r>
          </a:p>
          <a:p>
            <a:r>
              <a:rPr lang="en-US" sz="1200" b="0" i="0" kern="1200" dirty="0">
                <a:solidFill>
                  <a:schemeClr val="tx1"/>
                </a:solidFill>
                <a:effectLst/>
                <a:latin typeface="Arial" charset="0"/>
                <a:ea typeface="Arial" charset="0"/>
                <a:cs typeface="Arial" charset="0"/>
              </a:rPr>
              <a:t>- Mobile and IoT</a:t>
            </a:r>
          </a:p>
          <a:p>
            <a:r>
              <a:rPr lang="en-US" sz="1200" b="0" i="0" kern="1200" dirty="0">
                <a:solidFill>
                  <a:schemeClr val="tx1"/>
                </a:solidFill>
                <a:effectLst/>
                <a:latin typeface="Arial" charset="0"/>
                <a:ea typeface="Arial" charset="0"/>
                <a:cs typeface="Arial" charset="0"/>
              </a:rPr>
              <a:t>- Analytics</a:t>
            </a:r>
          </a:p>
          <a:p>
            <a:r>
              <a:rPr lang="en-US" sz="1200" b="0" i="0" kern="1200" dirty="0">
                <a:solidFill>
                  <a:schemeClr val="tx1"/>
                </a:solidFill>
                <a:effectLst/>
                <a:latin typeface="Arial" charset="0"/>
                <a:ea typeface="Arial" charset="0"/>
                <a:cs typeface="Arial" charset="0"/>
              </a:rPr>
              <a:t>- Core database engine</a:t>
            </a:r>
          </a:p>
          <a:p>
            <a:r>
              <a:rPr lang="en-US" sz="1200" b="0" i="0" kern="1200" dirty="0">
                <a:solidFill>
                  <a:schemeClr val="tx1"/>
                </a:solidFill>
                <a:effectLst/>
                <a:latin typeface="Arial" charset="0"/>
                <a:ea typeface="Arial" charset="0"/>
                <a:cs typeface="Arial" charset="0"/>
              </a:rPr>
              <a:t>- Scale-out architecture</a:t>
            </a:r>
          </a:p>
          <a:p>
            <a:r>
              <a:rPr lang="en-US" sz="1200" b="0" i="0" kern="1200" dirty="0">
                <a:solidFill>
                  <a:schemeClr val="tx1"/>
                </a:solidFill>
                <a:effectLst/>
                <a:latin typeface="Arial" charset="0"/>
                <a:ea typeface="Arial" charset="0"/>
                <a:cs typeface="Arial" charset="0"/>
              </a:rPr>
              <a:t>- Memory-first architecture</a:t>
            </a:r>
          </a:p>
          <a:p>
            <a:r>
              <a:rPr lang="en-US" sz="1200" b="0" i="0" kern="1200" dirty="0">
                <a:solidFill>
                  <a:schemeClr val="tx1"/>
                </a:solidFill>
                <a:effectLst/>
                <a:latin typeface="Arial" charset="0"/>
                <a:ea typeface="Arial" charset="0"/>
                <a:cs typeface="Arial" charset="0"/>
              </a:rPr>
              <a:t>- Big data and SQL integrations</a:t>
            </a:r>
          </a:p>
          <a:p>
            <a:r>
              <a:rPr lang="en-US" sz="1200" b="0" i="0" kern="1200" dirty="0">
                <a:solidFill>
                  <a:schemeClr val="tx1"/>
                </a:solidFill>
                <a:effectLst/>
                <a:latin typeface="Arial" charset="0"/>
                <a:ea typeface="Arial" charset="0"/>
                <a:cs typeface="Arial" charset="0"/>
              </a:rPr>
              <a:t>- Full-stack security</a:t>
            </a:r>
          </a:p>
          <a:p>
            <a:r>
              <a:rPr lang="en-US" sz="1200" b="0" i="0" kern="1200" dirty="0">
                <a:solidFill>
                  <a:schemeClr val="tx1"/>
                </a:solidFill>
                <a:effectLst/>
                <a:latin typeface="Arial" charset="0"/>
                <a:ea typeface="Arial" charset="0"/>
                <a:cs typeface="Arial" charset="0"/>
              </a:rPr>
              <a:t>- Container and Cloud deployments</a:t>
            </a:r>
          </a:p>
          <a:p>
            <a:r>
              <a:rPr lang="en-US" sz="1200" b="0" i="0" kern="1200" dirty="0">
                <a:solidFill>
                  <a:schemeClr val="tx1"/>
                </a:solidFill>
                <a:effectLst/>
                <a:latin typeface="Arial" charset="0"/>
                <a:ea typeface="Arial" charset="0"/>
                <a:cs typeface="Arial" charset="0"/>
              </a:rPr>
              <a:t>- High Availability</a:t>
            </a:r>
          </a:p>
          <a:p>
            <a:br>
              <a:rPr lang="en-US" dirty="0"/>
            </a:br>
            <a:endParaRPr dirty="0"/>
          </a:p>
        </p:txBody>
      </p:sp>
      <p:sp>
        <p:nvSpPr>
          <p:cNvPr id="254" name="Shape 25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6442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9"/>
        <p:cNvGrpSpPr/>
        <p:nvPr/>
      </p:nvGrpSpPr>
      <p:grpSpPr>
        <a:xfrm>
          <a:off x="0" y="0"/>
          <a:ext cx="0" cy="0"/>
          <a:chOff x="0" y="0"/>
          <a:chExt cx="0" cy="0"/>
        </a:xfrm>
      </p:grpSpPr>
      <p:sp>
        <p:nvSpPr>
          <p:cNvPr id="2700" name="Shape 270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01" name="Shape 2701"/>
          <p:cNvSpPr txBox="1">
            <a:spLocks noGrp="1"/>
          </p:cNvSpPr>
          <p:nvPr>
            <p:ph type="body" idx="1"/>
          </p:nvPr>
        </p:nvSpPr>
        <p:spPr>
          <a:xfrm>
            <a:off x="685800" y="4400550"/>
            <a:ext cx="5486400" cy="36006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sp>
        <p:nvSpPr>
          <p:cNvPr id="2702" name="Shape 2702"/>
          <p:cNvSpPr txBox="1">
            <a:spLocks noGrp="1"/>
          </p:cNvSpPr>
          <p:nvPr>
            <p:ph type="sldNum" idx="12"/>
          </p:nvPr>
        </p:nvSpPr>
        <p:spPr>
          <a:xfrm>
            <a:off x="3884612" y="8685213"/>
            <a:ext cx="2971800" cy="4587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ourier New Regular" panose="02070309020205020404" pitchFamily="49" charset="0"/>
                <a:ea typeface="Calibri"/>
                <a:cs typeface="Calibri"/>
                <a:sym typeface="Calibri"/>
              </a:rPr>
              <a:t>18</a:t>
            </a:fld>
            <a:endParaRPr lang="en-US" sz="1200" dirty="0">
              <a:solidFill>
                <a:schemeClr val="dk1"/>
              </a:solidFill>
              <a:latin typeface="Courier New Regular" panose="02070309020205020404" pitchFamily="49" charset="0"/>
              <a:ea typeface="Calibri"/>
              <a:cs typeface="Calibri"/>
              <a:sym typeface="Calibri"/>
            </a:endParaRPr>
          </a:p>
        </p:txBody>
      </p:sp>
    </p:spTree>
    <p:extLst>
      <p:ext uri="{BB962C8B-B14F-4D97-AF65-F5344CB8AC3E}">
        <p14:creationId xmlns:p14="http://schemas.microsoft.com/office/powerpoint/2010/main" val="20039883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9"/>
        <p:cNvGrpSpPr/>
        <p:nvPr/>
      </p:nvGrpSpPr>
      <p:grpSpPr>
        <a:xfrm>
          <a:off x="0" y="0"/>
          <a:ext cx="0" cy="0"/>
          <a:chOff x="0" y="0"/>
          <a:chExt cx="0" cy="0"/>
        </a:xfrm>
      </p:grpSpPr>
      <p:sp>
        <p:nvSpPr>
          <p:cNvPr id="2700" name="Shape 270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01" name="Shape 2701"/>
          <p:cNvSpPr txBox="1">
            <a:spLocks noGrp="1"/>
          </p:cNvSpPr>
          <p:nvPr>
            <p:ph type="body" idx="1"/>
          </p:nvPr>
        </p:nvSpPr>
        <p:spPr>
          <a:xfrm>
            <a:off x="685800" y="4400550"/>
            <a:ext cx="5486400" cy="36006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u="none" strike="noStrike" cap="none" dirty="0">
                <a:solidFill>
                  <a:schemeClr val="dk1"/>
                </a:solidFill>
                <a:latin typeface="Arial" panose="020B0604020202020204" pitchFamily="34" charset="0"/>
                <a:ea typeface="Calibri"/>
                <a:cs typeface="Arial" panose="020B0604020202020204" pitchFamily="34" charset="0"/>
                <a:sym typeface="Calibri"/>
              </a:rPr>
              <a:t>1.) </a:t>
            </a:r>
            <a:r>
              <a:rPr lang="en-US" sz="1200" b="1" u="none" strike="noStrike" cap="none" dirty="0">
                <a:solidFill>
                  <a:schemeClr val="dk1"/>
                </a:solidFill>
                <a:latin typeface="Arial" panose="020B0604020202020204" pitchFamily="34" charset="0"/>
                <a:ea typeface="Calibri"/>
                <a:cs typeface="Arial" panose="020B0604020202020204" pitchFamily="34" charset="0"/>
                <a:sym typeface="Calibri"/>
              </a:rPr>
              <a:t>Direct access: </a:t>
            </a:r>
            <a:r>
              <a:rPr lang="en-US" sz="1200" u="none" strike="noStrike" cap="none" dirty="0">
                <a:solidFill>
                  <a:schemeClr val="dk1"/>
                </a:solidFill>
                <a:latin typeface="Arial" panose="020B0604020202020204" pitchFamily="34" charset="0"/>
                <a:ea typeface="Calibri"/>
                <a:cs typeface="Arial" panose="020B0604020202020204" pitchFamily="34" charset="0"/>
                <a:sym typeface="Calibri"/>
              </a:rPr>
              <a:t>Retrieving, saving, and deleting directly using the Data Service.</a:t>
            </a:r>
          </a:p>
          <a:p>
            <a:pPr marL="0" marR="0" lvl="0" indent="0" algn="l" rtl="0">
              <a:spcBef>
                <a:spcPts val="0"/>
              </a:spcBef>
              <a:buSzPct val="25000"/>
              <a:buNone/>
            </a:pPr>
            <a:endParaRPr lang="en-US" sz="1200" u="none" strike="noStrike" cap="none" dirty="0">
              <a:solidFill>
                <a:schemeClr val="dk1"/>
              </a:solidFill>
              <a:latin typeface="Arial" panose="020B0604020202020204" pitchFamily="34" charset="0"/>
              <a:ea typeface="Calibri"/>
              <a:cs typeface="Arial" panose="020B0604020202020204" pitchFamily="34" charset="0"/>
              <a:sym typeface="Calibri"/>
            </a:endParaRPr>
          </a:p>
          <a:p>
            <a:pPr marL="0" marR="0" lvl="0" indent="0" algn="l" rtl="0">
              <a:spcBef>
                <a:spcPts val="0"/>
              </a:spcBef>
              <a:buSzPct val="25000"/>
              <a:buNone/>
            </a:pPr>
            <a:r>
              <a:rPr lang="en-US" sz="1200" u="none" strike="noStrike" cap="none" dirty="0">
                <a:solidFill>
                  <a:schemeClr val="dk1"/>
                </a:solidFill>
                <a:latin typeface="Arial" panose="020B0604020202020204" pitchFamily="34" charset="0"/>
                <a:ea typeface="Calibri"/>
                <a:cs typeface="Arial" panose="020B0604020202020204" pitchFamily="34" charset="0"/>
                <a:sym typeface="Calibri"/>
              </a:rPr>
              <a:t>2.) Creating more complex queries using </a:t>
            </a:r>
            <a:r>
              <a:rPr lang="en-US" sz="1200" b="1" u="none" strike="noStrike" cap="none" dirty="0">
                <a:solidFill>
                  <a:schemeClr val="dk1"/>
                </a:solidFill>
                <a:latin typeface="Arial" panose="020B0604020202020204" pitchFamily="34" charset="0"/>
                <a:ea typeface="Calibri"/>
                <a:cs typeface="Arial" panose="020B0604020202020204" pitchFamily="34" charset="0"/>
                <a:sym typeface="Calibri"/>
              </a:rPr>
              <a:t>N1QL</a:t>
            </a:r>
            <a:r>
              <a:rPr lang="en-US" sz="1200" u="none" strike="noStrike" cap="none" dirty="0">
                <a:solidFill>
                  <a:schemeClr val="dk1"/>
                </a:solidFill>
                <a:latin typeface="Arial" panose="020B0604020202020204" pitchFamily="34" charset="0"/>
                <a:ea typeface="Calibri"/>
                <a:cs typeface="Arial" panose="020B0604020202020204" pitchFamily="34" charset="0"/>
                <a:sym typeface="Calibri"/>
              </a:rPr>
              <a:t> (”nickel”). N1QL is a querying language very similar to SQL. </a:t>
            </a:r>
          </a:p>
          <a:p>
            <a:pPr marL="0" marR="0" lvl="0" indent="0" algn="l" rtl="0">
              <a:spcBef>
                <a:spcPts val="0"/>
              </a:spcBef>
              <a:buSzPct val="25000"/>
              <a:buNone/>
            </a:pPr>
            <a:endParaRPr lang="en-US" sz="1200" u="none" strike="noStrike" cap="none" dirty="0">
              <a:solidFill>
                <a:schemeClr val="dk1"/>
              </a:solidFill>
              <a:latin typeface="Arial" panose="020B0604020202020204" pitchFamily="34" charset="0"/>
              <a:ea typeface="Calibri"/>
              <a:cs typeface="Arial" panose="020B0604020202020204" pitchFamily="34" charset="0"/>
              <a:sym typeface="Calibri"/>
            </a:endParaRPr>
          </a:p>
          <a:p>
            <a:pPr marL="0" marR="0" lvl="0" indent="0" algn="l" rtl="0">
              <a:spcBef>
                <a:spcPts val="0"/>
              </a:spcBef>
              <a:buSzPct val="25000"/>
              <a:buNone/>
            </a:pPr>
            <a:r>
              <a:rPr lang="en-US" sz="1200" u="none" strike="noStrike" cap="none" dirty="0">
                <a:solidFill>
                  <a:schemeClr val="dk1"/>
                </a:solidFill>
                <a:latin typeface="Arial" panose="020B0604020202020204" pitchFamily="34" charset="0"/>
                <a:ea typeface="Calibri"/>
                <a:cs typeface="Arial" panose="020B0604020202020204" pitchFamily="34" charset="0"/>
                <a:sym typeface="Calibri"/>
              </a:rPr>
              <a:t>3.) Implementing </a:t>
            </a:r>
            <a:r>
              <a:rPr lang="en-US" sz="1200" b="1" u="none" strike="noStrike" cap="none" dirty="0">
                <a:solidFill>
                  <a:schemeClr val="dk1"/>
                </a:solidFill>
                <a:latin typeface="Arial" panose="020B0604020202020204" pitchFamily="34" charset="0"/>
                <a:ea typeface="Calibri"/>
                <a:cs typeface="Arial" panose="020B0604020202020204" pitchFamily="34" charset="0"/>
                <a:sym typeface="Calibri"/>
              </a:rPr>
              <a:t>Full-Text Search</a:t>
            </a:r>
            <a:r>
              <a:rPr lang="en-US" sz="1200" b="0" u="none" strike="noStrike" cap="none" dirty="0">
                <a:solidFill>
                  <a:schemeClr val="dk1"/>
                </a:solidFill>
                <a:latin typeface="Arial" panose="020B0604020202020204" pitchFamily="34" charset="0"/>
                <a:ea typeface="Calibri"/>
                <a:cs typeface="Arial" panose="020B0604020202020204" pitchFamily="34" charset="0"/>
                <a:sym typeface="Calibri"/>
              </a:rPr>
              <a:t> </a:t>
            </a:r>
            <a:endParaRPr lang="en-US" sz="1200" u="none" strike="noStrike" cap="none" dirty="0">
              <a:solidFill>
                <a:schemeClr val="dk1"/>
              </a:solidFill>
              <a:latin typeface="Arial" panose="020B0604020202020204" pitchFamily="34" charset="0"/>
              <a:ea typeface="Calibri"/>
              <a:cs typeface="Arial" panose="020B0604020202020204" pitchFamily="34" charset="0"/>
              <a:sym typeface="Calibri"/>
            </a:endParaRPr>
          </a:p>
        </p:txBody>
      </p:sp>
      <p:sp>
        <p:nvSpPr>
          <p:cNvPr id="2702" name="Shape 2702"/>
          <p:cNvSpPr txBox="1">
            <a:spLocks noGrp="1"/>
          </p:cNvSpPr>
          <p:nvPr>
            <p:ph type="sldNum" idx="12"/>
          </p:nvPr>
        </p:nvSpPr>
        <p:spPr>
          <a:xfrm>
            <a:off x="3884612" y="8685213"/>
            <a:ext cx="2971800" cy="4587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ourier New Regular" panose="02070309020205020404" pitchFamily="49" charset="0"/>
                <a:ea typeface="Calibri"/>
                <a:cs typeface="Calibri"/>
                <a:sym typeface="Calibri"/>
              </a:rPr>
              <a:t>19</a:t>
            </a:fld>
            <a:endParaRPr lang="en-US" sz="1200" dirty="0">
              <a:solidFill>
                <a:schemeClr val="dk1"/>
              </a:solidFill>
              <a:latin typeface="Courier New Regular" panose="02070309020205020404" pitchFamily="49" charset="0"/>
              <a:ea typeface="Calibri"/>
              <a:cs typeface="Calibri"/>
              <a:sym typeface="Calibri"/>
            </a:endParaRPr>
          </a:p>
        </p:txBody>
      </p:sp>
    </p:spTree>
    <p:extLst>
      <p:ext uri="{BB962C8B-B14F-4D97-AF65-F5344CB8AC3E}">
        <p14:creationId xmlns:p14="http://schemas.microsoft.com/office/powerpoint/2010/main" val="212821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a document database at the simplest as a type</a:t>
            </a:r>
          </a:p>
          <a:p>
            <a:r>
              <a:rPr lang="en-US" dirty="0"/>
              <a:t>of a key/value store, where the value is in a known format</a:t>
            </a:r>
          </a:p>
          <a:p>
            <a:r>
              <a:rPr lang="en-US" dirty="0"/>
              <a:t>You write code where you start with a key, and you ask the database to return the document</a:t>
            </a:r>
          </a:p>
          <a:p>
            <a:r>
              <a:rPr lang="en-US" dirty="0"/>
              <a:t>That corresponds to that key.</a:t>
            </a:r>
          </a:p>
          <a:p>
            <a:r>
              <a:rPr lang="en-US" dirty="0"/>
              <a:t>And the same with creating/updating</a:t>
            </a:r>
          </a:p>
          <a:p>
            <a:endParaRPr lang="en-US" dirty="0"/>
          </a:p>
        </p:txBody>
      </p:sp>
      <p:sp>
        <p:nvSpPr>
          <p:cNvPr id="4" name="Slide Number Placeholder 3"/>
          <p:cNvSpPr>
            <a:spLocks noGrp="1"/>
          </p:cNvSpPr>
          <p:nvPr>
            <p:ph type="sldNum" sz="quarter" idx="5"/>
          </p:nvPr>
        </p:nvSpPr>
        <p:spPr/>
        <p:txBody>
          <a:bodyPr/>
          <a:lstStyle/>
          <a:p>
            <a:fld id="{58F4B49E-B8B5-244E-97A4-2E13022E238E}" type="slidenum">
              <a:rPr lang="en-US" smtClean="0"/>
              <a:pPr/>
              <a:t>20</a:t>
            </a:fld>
            <a:endParaRPr lang="en-US" dirty="0"/>
          </a:p>
        </p:txBody>
      </p:sp>
    </p:spTree>
    <p:extLst>
      <p:ext uri="{BB962C8B-B14F-4D97-AF65-F5344CB8AC3E}">
        <p14:creationId xmlns:p14="http://schemas.microsoft.com/office/powerpoint/2010/main" val="12809478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Arial" charset="0"/>
                <a:cs typeface="Arial" charset="0"/>
              </a:rPr>
              <a:t>The N1QL language structure is composed of statements, expressions, and comments.</a:t>
            </a:r>
          </a:p>
          <a:p>
            <a:endParaRPr lang="en-US" sz="1200" b="0" i="0" kern="1200" dirty="0">
              <a:solidFill>
                <a:schemeClr val="tx1"/>
              </a:solidFill>
              <a:effectLst/>
              <a:latin typeface="Arial" charset="0"/>
              <a:cs typeface="Arial" charset="0"/>
            </a:endParaRPr>
          </a:p>
          <a:p>
            <a:r>
              <a:rPr lang="en-US" sz="1200" b="0" i="0" kern="1200" dirty="0">
                <a:solidFill>
                  <a:schemeClr val="tx1"/>
                </a:solidFill>
                <a:effectLst/>
                <a:latin typeface="Arial" charset="0"/>
                <a:ea typeface="Arial" charset="0"/>
                <a:cs typeface="Arial" charset="0"/>
              </a:rPr>
              <a:t>Provides multiple data access paths to query and manage your JSON documents. App developers can pick the data access pattern that best meets their requirements. Flexible data access paths makes Couchbase useful for a wide variety of apps and use cases.</a:t>
            </a:r>
          </a:p>
          <a:p>
            <a:endParaRPr lang="en-US" sz="1200" b="0" i="0" kern="1200" dirty="0">
              <a:solidFill>
                <a:schemeClr val="tx1"/>
              </a:solidFill>
              <a:effectLst/>
              <a:latin typeface="Arial" charset="0"/>
              <a:ea typeface="Arial" charset="0"/>
              <a:cs typeface="Arial" charset="0"/>
            </a:endParaRPr>
          </a:p>
          <a:p>
            <a:r>
              <a:rPr lang="en-US" sz="1200" b="0" i="0" kern="1200" dirty="0">
                <a:solidFill>
                  <a:schemeClr val="tx1"/>
                </a:solidFill>
                <a:effectLst/>
                <a:latin typeface="Arial" charset="0"/>
                <a:ea typeface="Arial" charset="0"/>
                <a:cs typeface="Arial" charset="0"/>
              </a:rPr>
              <a:t>Couchbase Server can be queried using N1QL, an expressive, powerful, and complete SQL dialect for querying, transforming, and manipulating JSON data. As SQL, it’s immediately familiar to developers who can quickly start developing rich applications. Unlike other NoSQL databases, Couchbase supports JOIN operations, enabling a wide range of data models. To help users develop rich applications with agility, N1QL is supported by a rich index infrastructure and also has extensions that allow it to handle heterogeneous documents with nested structures. N1QL is accessible to a full range of tools for analytics and data integration via JDBC and ODBC, such as Microsoft Excel and Tableau.</a:t>
            </a:r>
          </a:p>
          <a:p>
            <a:br>
              <a:rPr lang="en-US" dirty="0"/>
            </a:br>
            <a:endParaRPr lang="en-US" dirty="0"/>
          </a:p>
        </p:txBody>
      </p:sp>
    </p:spTree>
    <p:extLst>
      <p:ext uri="{BB962C8B-B14F-4D97-AF65-F5344CB8AC3E}">
        <p14:creationId xmlns:p14="http://schemas.microsoft.com/office/powerpoint/2010/main" val="12856407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Shape 50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6" name="Shape 506"/>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b="0" i="1" kern="1200" dirty="0">
                <a:solidFill>
                  <a:schemeClr val="tx1"/>
                </a:solidFill>
                <a:effectLst/>
                <a:latin typeface="Arial" charset="0"/>
                <a:ea typeface="Arial" charset="0"/>
                <a:cs typeface="Arial" charset="0"/>
              </a:rPr>
              <a:t>Full Text Search</a:t>
            </a:r>
            <a:r>
              <a:rPr lang="en-US" sz="1200" b="0" i="0" kern="1200" dirty="0">
                <a:solidFill>
                  <a:schemeClr val="tx1"/>
                </a:solidFill>
                <a:effectLst/>
                <a:latin typeface="Arial" charset="0"/>
                <a:ea typeface="Arial" charset="0"/>
                <a:cs typeface="Arial" charset="0"/>
              </a:rPr>
              <a:t> provides extensive capabilities for natural-language querying. These include:</a:t>
            </a:r>
          </a:p>
          <a:p>
            <a:endParaRPr lang="en-US" sz="1200" b="0" i="0" kern="1200" dirty="0">
              <a:solidFill>
                <a:schemeClr val="tx1"/>
              </a:solidFill>
              <a:effectLst/>
              <a:latin typeface="Arial" charset="0"/>
              <a:ea typeface="Arial" charset="0"/>
              <a:cs typeface="Arial" charset="0"/>
            </a:endParaRPr>
          </a:p>
          <a:p>
            <a:pPr marL="171450" indent="-171450">
              <a:buFontTx/>
              <a:buChar char="-"/>
            </a:pPr>
            <a:r>
              <a:rPr lang="en-US" sz="1200" b="0" i="1" kern="1200" dirty="0">
                <a:solidFill>
                  <a:schemeClr val="tx1"/>
                </a:solidFill>
                <a:effectLst/>
                <a:latin typeface="Arial" charset="0"/>
                <a:ea typeface="Arial" charset="0"/>
                <a:cs typeface="Arial" charset="0"/>
              </a:rPr>
              <a:t>Language-aware</a:t>
            </a:r>
            <a:r>
              <a:rPr lang="en-US" sz="1200" b="0" i="0" kern="1200" dirty="0">
                <a:solidFill>
                  <a:schemeClr val="tx1"/>
                </a:solidFill>
                <a:effectLst/>
                <a:latin typeface="Arial" charset="0"/>
                <a:ea typeface="Arial" charset="0"/>
                <a:cs typeface="Arial" charset="0"/>
              </a:rPr>
              <a:t> searching; allowing users to search for, say, the word beauties, and additionally obtain results for beauty and beautiful.</a:t>
            </a:r>
          </a:p>
          <a:p>
            <a:pPr marL="171450" indent="-171450">
              <a:buFontTx/>
              <a:buChar char="-"/>
            </a:pPr>
            <a:endParaRPr lang="en-US" sz="1200" b="0" i="0" kern="1200" dirty="0">
              <a:solidFill>
                <a:schemeClr val="tx1"/>
              </a:solidFill>
              <a:effectLst/>
              <a:latin typeface="Arial" charset="0"/>
              <a:ea typeface="Arial" charset="0"/>
              <a:cs typeface="Arial" charset="0"/>
            </a:endParaRPr>
          </a:p>
          <a:p>
            <a:pPr marL="171450" indent="-171450">
              <a:buFontTx/>
              <a:buChar char="-"/>
            </a:pPr>
            <a:r>
              <a:rPr lang="en-US" sz="1200" b="0" i="1" kern="1200" dirty="0">
                <a:solidFill>
                  <a:schemeClr val="tx1"/>
                </a:solidFill>
                <a:effectLst/>
                <a:latin typeface="Arial" charset="0"/>
                <a:ea typeface="Arial" charset="0"/>
                <a:cs typeface="Arial" charset="0"/>
              </a:rPr>
              <a:t>Scoring</a:t>
            </a:r>
            <a:r>
              <a:rPr lang="en-US" sz="1200" b="0" i="0" kern="1200" dirty="0">
                <a:solidFill>
                  <a:schemeClr val="tx1"/>
                </a:solidFill>
                <a:effectLst/>
                <a:latin typeface="Arial" charset="0"/>
                <a:ea typeface="Arial" charset="0"/>
                <a:cs typeface="Arial" charset="0"/>
              </a:rPr>
              <a:t> of results, according to relevancy; allowing users to obtain result-sets that only contain documents awarded the highest scores. This keeps result-sets manageably small, even when the total number of documents returned is extremely large.</a:t>
            </a:r>
          </a:p>
          <a:p>
            <a:pPr marL="171450" indent="-171450">
              <a:buFontTx/>
              <a:buChar char="-"/>
            </a:pPr>
            <a:endParaRPr lang="en-US" sz="1200" b="0" i="0" kern="1200" dirty="0">
              <a:solidFill>
                <a:schemeClr val="tx1"/>
              </a:solidFill>
              <a:effectLst/>
              <a:latin typeface="Arial" charset="0"/>
              <a:ea typeface="Arial" charset="0"/>
              <a:cs typeface="Arial" charset="0"/>
            </a:endParaRPr>
          </a:p>
          <a:p>
            <a:r>
              <a:rPr lang="en-US" sz="1200" b="0" i="1" kern="1200" dirty="0">
                <a:solidFill>
                  <a:schemeClr val="tx1"/>
                </a:solidFill>
                <a:effectLst/>
                <a:latin typeface="Arial" charset="0"/>
                <a:ea typeface="Arial" charset="0"/>
                <a:cs typeface="Arial" charset="0"/>
              </a:rPr>
              <a:t>-  Fast indexes</a:t>
            </a:r>
            <a:r>
              <a:rPr lang="en-US" sz="1200" b="0" i="0" kern="1200" dirty="0">
                <a:solidFill>
                  <a:schemeClr val="tx1"/>
                </a:solidFill>
                <a:effectLst/>
                <a:latin typeface="Arial" charset="0"/>
                <a:ea typeface="Arial" charset="0"/>
                <a:cs typeface="Arial" charset="0"/>
              </a:rPr>
              <a:t>, which support a wide range of possible text-searches.</a:t>
            </a:r>
          </a:p>
          <a:p>
            <a:pPr marL="0" marR="0" lvl="0" indent="0" algn="l" rtl="0">
              <a:spcBef>
                <a:spcPts val="0"/>
              </a:spcBef>
              <a:spcAft>
                <a:spcPts val="0"/>
              </a:spcAft>
              <a:buNone/>
            </a:pPr>
            <a:endParaRPr lang="en-US" sz="1200" u="none" strike="noStrike" cap="none" dirty="0">
              <a:solidFill>
                <a:schemeClr val="dk1"/>
              </a:solidFill>
              <a:latin typeface="Arial" panose="020B0604020202020204" pitchFamily="34" charset="0"/>
              <a:ea typeface="Montserrat"/>
              <a:cs typeface="Arial" panose="020B0604020202020204" pitchFamily="34" charset="0"/>
              <a:sym typeface="Montserrat"/>
            </a:endParaRPr>
          </a:p>
          <a:p>
            <a:pPr marL="0" marR="0" lvl="0" indent="0" algn="l" rtl="0">
              <a:spcBef>
                <a:spcPts val="0"/>
              </a:spcBef>
              <a:spcAft>
                <a:spcPts val="0"/>
              </a:spcAft>
              <a:buNone/>
            </a:pPr>
            <a:endParaRPr lang="en-US" sz="1200" u="none" strike="noStrike" cap="none" dirty="0">
              <a:solidFill>
                <a:schemeClr val="dk1"/>
              </a:solidFill>
              <a:latin typeface="Arial" panose="020B0604020202020204" pitchFamily="34" charset="0"/>
              <a:ea typeface="Montserrat"/>
              <a:cs typeface="Arial" panose="020B0604020202020204" pitchFamily="34" charset="0"/>
              <a:sym typeface="Montserrat"/>
            </a:endParaRPr>
          </a:p>
          <a:p>
            <a:pPr marL="0" marR="0" lvl="0" indent="0" algn="l" rtl="0">
              <a:spcBef>
                <a:spcPts val="0"/>
              </a:spcBef>
              <a:spcAft>
                <a:spcPts val="0"/>
              </a:spcAft>
              <a:buNone/>
            </a:pPr>
            <a:r>
              <a:rPr lang="en-US" sz="1200" b="1" i="0" kern="1200" dirty="0">
                <a:solidFill>
                  <a:schemeClr val="tx1"/>
                </a:solidFill>
                <a:effectLst/>
                <a:latin typeface="Arial" charset="0"/>
                <a:ea typeface="Arial" charset="0"/>
                <a:cs typeface="Arial" charset="0"/>
              </a:rPr>
              <a:t>Full Text Search </a:t>
            </a:r>
            <a:r>
              <a:rPr lang="en-US" sz="1200" b="0" i="0" kern="1200" dirty="0">
                <a:solidFill>
                  <a:schemeClr val="tx1"/>
                </a:solidFill>
                <a:effectLst/>
                <a:latin typeface="Arial" charset="0"/>
                <a:ea typeface="Arial" charset="0"/>
                <a:cs typeface="Arial" charset="0"/>
              </a:rPr>
              <a:t>is powered by </a:t>
            </a:r>
            <a:r>
              <a:rPr lang="en-US" sz="1200" b="1" i="0" u="none" strike="noStrike" kern="1200" dirty="0">
                <a:solidFill>
                  <a:schemeClr val="tx1"/>
                </a:solidFill>
                <a:effectLst/>
                <a:latin typeface="Arial" charset="0"/>
                <a:ea typeface="Arial" charset="0"/>
                <a:cs typeface="Arial" charset="0"/>
                <a:hlinkClick r:id="rId3"/>
              </a:rPr>
              <a:t>Bleve</a:t>
            </a:r>
            <a:r>
              <a:rPr lang="en-US" sz="1200" b="0" i="0" kern="1200" dirty="0">
                <a:solidFill>
                  <a:schemeClr val="tx1"/>
                </a:solidFill>
                <a:effectLst/>
                <a:latin typeface="Arial" charset="0"/>
                <a:ea typeface="Arial" charset="0"/>
                <a:cs typeface="Arial" charset="0"/>
              </a:rPr>
              <a:t>, an open source search and indexing library written in </a:t>
            </a:r>
            <a:r>
              <a:rPr lang="en-US" sz="1200" b="0" i="1" kern="1200" dirty="0">
                <a:solidFill>
                  <a:schemeClr val="tx1"/>
                </a:solidFill>
                <a:effectLst/>
                <a:latin typeface="Arial" charset="0"/>
                <a:ea typeface="Arial" charset="0"/>
                <a:cs typeface="Arial" charset="0"/>
              </a:rPr>
              <a:t>Go</a:t>
            </a:r>
            <a:r>
              <a:rPr lang="en-US" sz="1200" b="0" i="0" kern="1200" dirty="0">
                <a:solidFill>
                  <a:schemeClr val="tx1"/>
                </a:solidFill>
                <a:effectLst/>
                <a:latin typeface="Arial" charset="0"/>
                <a:ea typeface="Arial" charset="0"/>
                <a:cs typeface="Arial" charset="0"/>
              </a:rPr>
              <a:t>.</a:t>
            </a:r>
          </a:p>
          <a:p>
            <a:pPr marL="0" marR="0" lvl="0" indent="0" algn="l" rtl="0">
              <a:spcBef>
                <a:spcPts val="0"/>
              </a:spcBef>
              <a:spcAft>
                <a:spcPts val="0"/>
              </a:spcAft>
              <a:buNone/>
            </a:pPr>
            <a:endParaRPr lang="en-US" sz="1200" b="0" i="0" u="none" strike="noStrike" kern="1200" cap="none" dirty="0">
              <a:solidFill>
                <a:schemeClr val="tx1"/>
              </a:solidFill>
              <a:effectLst/>
              <a:latin typeface="Arial" charset="0"/>
              <a:ea typeface="Montserrat"/>
              <a:cs typeface="Arial" charset="0"/>
              <a:sym typeface="Montserrat"/>
            </a:endParaRPr>
          </a:p>
          <a:p>
            <a:pPr marL="0" marR="0" lvl="0" indent="0" algn="l" rtl="0">
              <a:spcBef>
                <a:spcPts val="0"/>
              </a:spcBef>
              <a:spcAft>
                <a:spcPts val="0"/>
              </a:spcAft>
              <a:buNone/>
            </a:pPr>
            <a:endParaRPr lang="en-US" sz="1200" b="0" i="0" u="none" strike="noStrike" kern="1200" cap="none" dirty="0">
              <a:solidFill>
                <a:schemeClr val="tx1"/>
              </a:solidFill>
              <a:effectLst/>
              <a:latin typeface="Arial" charset="0"/>
              <a:ea typeface="Montserrat"/>
              <a:cs typeface="Arial" charset="0"/>
              <a:sym typeface="Montserrat"/>
            </a:endParaRPr>
          </a:p>
          <a:p>
            <a:r>
              <a:rPr lang="en-US" sz="1200" b="0" i="0" kern="1200" dirty="0">
                <a:solidFill>
                  <a:schemeClr val="tx1"/>
                </a:solidFill>
                <a:effectLst/>
                <a:latin typeface="Arial" charset="0"/>
                <a:ea typeface="Arial" charset="0"/>
                <a:cs typeface="Arial" charset="0"/>
              </a:rPr>
              <a:t>Built-in full-text search makes it simple for developers to add intelligence to apps. Full text indexes are automatically managed within the Couchbase cluster, avoiding the time delay, overhead, and complexity of managing a separate full-text search product and infrastructure.</a:t>
            </a:r>
          </a:p>
          <a:p>
            <a:br>
              <a:rPr lang="en-US" dirty="0"/>
            </a:br>
            <a:endParaRPr lang="en-US" dirty="0"/>
          </a:p>
          <a:p>
            <a:r>
              <a:rPr lang="en-US" sz="1200" b="0" i="0" kern="1200" dirty="0">
                <a:solidFill>
                  <a:schemeClr val="tx1"/>
                </a:solidFill>
                <a:effectLst/>
                <a:latin typeface="Arial" charset="0"/>
                <a:ea typeface="Arial" charset="0"/>
                <a:cs typeface="Arial" charset="0"/>
              </a:rPr>
              <a:t>One of the important requirements in a User profile Store is to quickly search for a user or to quickly search through all the history of interactions with them. This feature could enable, for instance, a better post-sales experience in retail or a more accessible patient history in a health care system.</a:t>
            </a:r>
          </a:p>
          <a:p>
            <a:endParaRPr lang="en-US" sz="1200" b="0" i="0" kern="1200" dirty="0">
              <a:solidFill>
                <a:schemeClr val="tx1"/>
              </a:solidFill>
              <a:effectLst/>
              <a:latin typeface="Arial" charset="0"/>
              <a:ea typeface="Arial" charset="0"/>
              <a:cs typeface="Arial" charset="0"/>
            </a:endParaRPr>
          </a:p>
          <a:p>
            <a:r>
              <a:rPr lang="en-US" sz="1200" b="0" i="0" kern="1200" dirty="0">
                <a:solidFill>
                  <a:schemeClr val="tx1"/>
                </a:solidFill>
                <a:effectLst/>
                <a:latin typeface="Arial" charset="0"/>
                <a:ea typeface="Arial" charset="0"/>
                <a:cs typeface="Arial" charset="0"/>
              </a:rPr>
              <a:t>For many years developers have been using pure SQL to implement these types of functionalities. However, this type of technology has proven to be inefficient to deal with language nuances and limited in terms of performance.</a:t>
            </a:r>
          </a:p>
          <a:p>
            <a:endParaRPr lang="en-US" sz="1200" b="0" i="0" kern="1200" dirty="0">
              <a:solidFill>
                <a:schemeClr val="tx1"/>
              </a:solidFill>
              <a:effectLst/>
              <a:latin typeface="Arial" charset="0"/>
              <a:ea typeface="Arial" charset="0"/>
              <a:cs typeface="Arial" charset="0"/>
            </a:endParaRPr>
          </a:p>
          <a:p>
            <a:r>
              <a:rPr lang="en-US" sz="1200" b="0" i="0" kern="1200" dirty="0">
                <a:solidFill>
                  <a:schemeClr val="tx1"/>
                </a:solidFill>
                <a:effectLst/>
                <a:latin typeface="Arial" charset="0"/>
                <a:ea typeface="Arial" charset="0"/>
                <a:cs typeface="Arial" charset="0"/>
              </a:rPr>
              <a:t>Searching for people’s name, for instance, is a tricky scenario, where the same name might have dozens of variations. In this session, let’s try to solve this issue by enhancing our users listing using Couchbase Full-Text Search on it. The goal is to implement a simple search that is able to return users called </a:t>
            </a:r>
            <a:r>
              <a:rPr lang="en-US" sz="1200" b="0" i="0" kern="1200" dirty="0" err="1">
                <a:solidFill>
                  <a:schemeClr val="tx1"/>
                </a:solidFill>
                <a:effectLst/>
                <a:latin typeface="Arial" charset="0"/>
                <a:ea typeface="Arial" charset="0"/>
                <a:cs typeface="Arial" charset="0"/>
              </a:rPr>
              <a:t>Allex</a:t>
            </a:r>
            <a:r>
              <a:rPr lang="en-US" sz="1200" b="0" i="0" kern="1200" dirty="0">
                <a:solidFill>
                  <a:schemeClr val="tx1"/>
                </a:solidFill>
                <a:effectLst/>
                <a:latin typeface="Arial" charset="0"/>
                <a:ea typeface="Arial" charset="0"/>
                <a:cs typeface="Arial" charset="0"/>
              </a:rPr>
              <a:t> or Alec when we search for Alex.</a:t>
            </a:r>
          </a:p>
          <a:p>
            <a:endParaRPr sz="1200" u="none" strike="noStrike" cap="none" dirty="0">
              <a:solidFill>
                <a:schemeClr val="dk1"/>
              </a:solidFill>
              <a:latin typeface="Arial" panose="020B0604020202020204" pitchFamily="34" charset="0"/>
              <a:ea typeface="Montserrat"/>
              <a:cs typeface="Arial" panose="020B0604020202020204" pitchFamily="34" charset="0"/>
              <a:sym typeface="Montserrat"/>
            </a:endParaRPr>
          </a:p>
        </p:txBody>
      </p:sp>
      <p:sp>
        <p:nvSpPr>
          <p:cNvPr id="507" name="Shape 507"/>
          <p:cNvSpPr txBox="1">
            <a:spLocks noGrp="1"/>
          </p:cNvSpPr>
          <p:nvPr>
            <p:ph type="sldNum" idx="12"/>
          </p:nvPr>
        </p:nvSpPr>
        <p:spPr>
          <a:xfrm>
            <a:off x="6172199" y="8685213"/>
            <a:ext cx="684213"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000">
                <a:solidFill>
                  <a:schemeClr val="dk1"/>
                </a:solidFill>
                <a:latin typeface="Courier New Regular" panose="02070309020205020404" pitchFamily="49" charset="0"/>
                <a:ea typeface="Montserrat"/>
                <a:cs typeface="Montserrat"/>
                <a:sym typeface="Montserrat"/>
              </a:rPr>
              <a:t>22</a:t>
            </a:fld>
            <a:endParaRPr sz="1000" dirty="0">
              <a:solidFill>
                <a:schemeClr val="dk1"/>
              </a:solidFill>
              <a:latin typeface="Courier New Regular" panose="02070309020205020404" pitchFamily="49" charset="0"/>
              <a:ea typeface="Montserrat"/>
              <a:cs typeface="Montserrat"/>
              <a:sym typeface="Montserrat"/>
            </a:endParaRPr>
          </a:p>
        </p:txBody>
      </p:sp>
    </p:spTree>
    <p:extLst>
      <p:ext uri="{BB962C8B-B14F-4D97-AF65-F5344CB8AC3E}">
        <p14:creationId xmlns:p14="http://schemas.microsoft.com/office/powerpoint/2010/main" val="33132039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Node</a:t>
            </a:r>
          </a:p>
          <a:p>
            <a:r>
              <a:rPr lang="en-US" dirty="0">
                <a:effectLst/>
              </a:rPr>
              <a:t>A single Couchbase Server instance running on a physical server, virtual machine, or a container. All nodes are identical: they consist of the same components and services and provide the same interfaces.</a:t>
            </a:r>
          </a:p>
          <a:p>
            <a:endParaRPr lang="en-US" dirty="0">
              <a:effectLst/>
            </a:endParaRPr>
          </a:p>
          <a:p>
            <a:r>
              <a:rPr lang="en-US" b="1" u="sng" dirty="0"/>
              <a:t>Cluster</a:t>
            </a:r>
          </a:p>
          <a:p>
            <a:r>
              <a:rPr lang="en-US" dirty="0">
                <a:effectLst/>
              </a:rPr>
              <a:t>A cluster is a collection of nodes that are accessed and managed as a single group. Each node is an equal partner in orchestrating the cluster to provide facilities such as operational information (monitoring) or managing cluster membership of nodes and health of nodes.</a:t>
            </a:r>
          </a:p>
          <a:p>
            <a:r>
              <a:rPr lang="en-US" dirty="0">
                <a:effectLst/>
              </a:rPr>
              <a:t>Clusters are scalable</a:t>
            </a:r>
            <a:r>
              <a:rPr lang="en-US" b="1" dirty="0">
                <a:effectLst/>
              </a:rPr>
              <a:t>. You can expand a cluster by adding new nodes and shrink a cluster by removing nodes.</a:t>
            </a:r>
          </a:p>
          <a:p>
            <a:r>
              <a:rPr lang="en-US" dirty="0">
                <a:effectLst/>
              </a:rPr>
              <a:t>The </a:t>
            </a:r>
            <a:r>
              <a:rPr lang="en-US" i="1" dirty="0">
                <a:effectLst/>
              </a:rPr>
              <a:t>Cluster Manager</a:t>
            </a:r>
            <a:r>
              <a:rPr lang="en-US" dirty="0">
                <a:effectLst/>
              </a:rPr>
              <a:t> is the main component that orchestrates the cluster level operations. For more information, see </a:t>
            </a:r>
            <a:r>
              <a:rPr lang="en-US" sz="1200" b="0" i="0" u="none" strike="noStrike" kern="1200" dirty="0">
                <a:solidFill>
                  <a:schemeClr val="tx1"/>
                </a:solidFill>
                <a:effectLst/>
                <a:latin typeface="Arial" charset="0"/>
                <a:ea typeface="Arial" charset="0"/>
                <a:cs typeface="Arial" charset="0"/>
                <a:hlinkClick r:id="rId3"/>
              </a:rPr>
              <a:t>Cluster Manager</a:t>
            </a:r>
            <a:r>
              <a:rPr lang="en-US" dirty="0">
                <a:effectLst/>
              </a:rPr>
              <a:t>.</a:t>
            </a:r>
          </a:p>
          <a:p>
            <a:endParaRPr lang="en-US" dirty="0">
              <a:effectLst/>
            </a:endParaRPr>
          </a:p>
          <a:p>
            <a:r>
              <a:rPr lang="en-US" b="1" u="sng" dirty="0"/>
              <a:t>Bucket</a:t>
            </a:r>
          </a:p>
          <a:p>
            <a:r>
              <a:rPr lang="en-US" dirty="0">
                <a:effectLst/>
              </a:rPr>
              <a:t>A bucket is a </a:t>
            </a:r>
            <a:r>
              <a:rPr lang="en-US" b="1" dirty="0">
                <a:effectLst/>
              </a:rPr>
              <a:t>logical container </a:t>
            </a:r>
            <a:r>
              <a:rPr lang="en-US" dirty="0">
                <a:effectLst/>
              </a:rPr>
              <a:t>for a related set of items such as key-value pairs or documents. </a:t>
            </a:r>
            <a:r>
              <a:rPr lang="en-US" b="1" u="sng" dirty="0">
                <a:effectLst/>
              </a:rPr>
              <a:t>Buckets are similar to databases in relational </a:t>
            </a:r>
            <a:r>
              <a:rPr lang="en-US" b="1" dirty="0">
                <a:effectLst/>
              </a:rPr>
              <a:t>databases. </a:t>
            </a:r>
            <a:r>
              <a:rPr lang="en-US" dirty="0">
                <a:effectLst/>
              </a:rPr>
              <a:t>They provide a resource management facility for the group of data that they contain. Applications can use one or more buckets to store their data. </a:t>
            </a:r>
          </a:p>
          <a:p>
            <a:endParaRPr lang="en-US" dirty="0">
              <a:effectLst/>
            </a:endParaRPr>
          </a:p>
          <a:p>
            <a:r>
              <a:rPr lang="en-US" dirty="0">
                <a:effectLst/>
              </a:rPr>
              <a:t>Through configuration, buckets provide segregation along the following boundaries:</a:t>
            </a:r>
          </a:p>
          <a:p>
            <a:r>
              <a:rPr lang="en-US" dirty="0">
                <a:effectLst/>
              </a:rPr>
              <a:t>- Cache and IO management</a:t>
            </a:r>
          </a:p>
          <a:p>
            <a:r>
              <a:rPr lang="en-US" dirty="0">
                <a:effectLst/>
              </a:rPr>
              <a:t>- Authentication</a:t>
            </a:r>
          </a:p>
          <a:p>
            <a:r>
              <a:rPr lang="en-US" dirty="0">
                <a:effectLst/>
              </a:rPr>
              <a:t>- Replication and Cross Datacenter Replication (XDCR)</a:t>
            </a:r>
          </a:p>
          <a:p>
            <a:r>
              <a:rPr lang="en-US" dirty="0">
                <a:effectLst/>
              </a:rPr>
              <a:t>- Indexing and Views</a:t>
            </a:r>
          </a:p>
          <a:p>
            <a:endParaRPr lang="en-US" dirty="0">
              <a:effectLst/>
            </a:endParaRPr>
          </a:p>
          <a:p>
            <a:r>
              <a:rPr lang="en-US" b="1" u="sng" dirty="0"/>
              <a:t>Item</a:t>
            </a:r>
          </a:p>
          <a:p>
            <a:r>
              <a:rPr lang="en-US" dirty="0">
                <a:effectLst/>
              </a:rPr>
              <a:t>Item is the basic unit of data in a Couchbase Server. An item is a key-value pair where each stored value is identified by a unique key within the bucket.</a:t>
            </a:r>
          </a:p>
          <a:p>
            <a:r>
              <a:rPr lang="en-US" dirty="0">
                <a:effectLst/>
              </a:rPr>
              <a:t>This is different from relational databases which store data in databases grouped by tables. Tables have a strict schema (set of columns) and data is stored in rows in tables.</a:t>
            </a:r>
          </a:p>
          <a:p>
            <a:endParaRPr lang="en-US" dirty="0">
              <a:effectLst/>
            </a:endParaRPr>
          </a:p>
          <a:p>
            <a:r>
              <a:rPr lang="en-US" dirty="0">
                <a:effectLst/>
              </a:rPr>
              <a:t>Values for an item can be anything from a single bit, to a decimal measurement, to JSON documents. Storing data as a JSON document allows the Couchbase Server to provide extended features such as indexing and querying. Items are also referred to as documents, objects, or key-value pairs.</a:t>
            </a:r>
          </a:p>
          <a:p>
            <a:endParaRPr lang="en-US" dirty="0">
              <a:effectLst/>
            </a:endParaRPr>
          </a:p>
          <a:p>
            <a:r>
              <a:rPr lang="en-US" b="1" u="sng" dirty="0" err="1"/>
              <a:t>vBucket</a:t>
            </a:r>
            <a:endParaRPr lang="en-US" b="1" u="sng" dirty="0"/>
          </a:p>
          <a:p>
            <a:r>
              <a:rPr lang="en-US" b="1" dirty="0" err="1">
                <a:effectLst/>
              </a:rPr>
              <a:t>vBuckets</a:t>
            </a:r>
            <a:r>
              <a:rPr lang="en-US" b="1" dirty="0">
                <a:effectLst/>
              </a:rPr>
              <a:t> are physical partitions of the bucket data</a:t>
            </a:r>
            <a:r>
              <a:rPr lang="en-US" dirty="0">
                <a:effectLst/>
              </a:rPr>
              <a:t>. By default, Couchbase Server creates a number of master </a:t>
            </a:r>
            <a:r>
              <a:rPr lang="en-US" dirty="0" err="1">
                <a:effectLst/>
              </a:rPr>
              <a:t>vBuckets</a:t>
            </a:r>
            <a:r>
              <a:rPr lang="en-US" dirty="0">
                <a:effectLst/>
              </a:rPr>
              <a:t> per bucket (</a:t>
            </a:r>
            <a:r>
              <a:rPr lang="en-US" b="1" dirty="0">
                <a:effectLst/>
              </a:rPr>
              <a:t>typically 1024</a:t>
            </a:r>
            <a:r>
              <a:rPr lang="en-US" dirty="0">
                <a:effectLst/>
              </a:rPr>
              <a:t>) to store the bucket data. Buckets may store redundant copies of data called </a:t>
            </a:r>
            <a:r>
              <a:rPr lang="en-US" i="1" dirty="0">
                <a:effectLst/>
              </a:rPr>
              <a:t>replicas</a:t>
            </a:r>
            <a:r>
              <a:rPr lang="en-US" dirty="0">
                <a:effectLst/>
              </a:rPr>
              <a:t>. Each replica also creates another set of </a:t>
            </a:r>
            <a:r>
              <a:rPr lang="en-US" dirty="0" err="1">
                <a:effectLst/>
              </a:rPr>
              <a:t>vBuckets</a:t>
            </a:r>
            <a:r>
              <a:rPr lang="en-US" dirty="0">
                <a:effectLst/>
              </a:rPr>
              <a:t> to mirror the active </a:t>
            </a:r>
            <a:r>
              <a:rPr lang="en-US" dirty="0" err="1">
                <a:effectLst/>
              </a:rPr>
              <a:t>vBucket</a:t>
            </a:r>
            <a:r>
              <a:rPr lang="en-US" dirty="0">
                <a:effectLst/>
              </a:rPr>
              <a:t>. The </a:t>
            </a:r>
            <a:r>
              <a:rPr lang="en-US" dirty="0" err="1">
                <a:effectLst/>
              </a:rPr>
              <a:t>vBuckets</a:t>
            </a:r>
            <a:r>
              <a:rPr lang="en-US" dirty="0">
                <a:effectLst/>
              </a:rPr>
              <a:t> that maintain replica data are called </a:t>
            </a:r>
            <a:r>
              <a:rPr lang="en-US" i="1" dirty="0">
                <a:effectLst/>
              </a:rPr>
              <a:t>replica </a:t>
            </a:r>
            <a:r>
              <a:rPr lang="en-US" i="1" dirty="0" err="1">
                <a:effectLst/>
              </a:rPr>
              <a:t>vBuckets</a:t>
            </a:r>
            <a:r>
              <a:rPr lang="en-US" dirty="0">
                <a:effectLst/>
              </a:rPr>
              <a:t>. Every bucket has its own set of active and replica </a:t>
            </a:r>
            <a:r>
              <a:rPr lang="en-US" dirty="0" err="1">
                <a:effectLst/>
              </a:rPr>
              <a:t>vBuckets</a:t>
            </a:r>
            <a:r>
              <a:rPr lang="en-US" dirty="0">
                <a:effectLst/>
              </a:rPr>
              <a:t> and those </a:t>
            </a:r>
            <a:r>
              <a:rPr lang="en-US" dirty="0" err="1">
                <a:effectLst/>
              </a:rPr>
              <a:t>vBuckets</a:t>
            </a:r>
            <a:r>
              <a:rPr lang="en-US" dirty="0">
                <a:effectLst/>
              </a:rPr>
              <a:t> are evenly distributed across all nodes within the data service.</a:t>
            </a:r>
          </a:p>
          <a:p>
            <a:endParaRPr lang="en-US" dirty="0">
              <a:effectLst/>
            </a:endParaRPr>
          </a:p>
          <a:p>
            <a:r>
              <a:rPr lang="en-US" b="1" u="sng" dirty="0"/>
              <a:t>Cluster map</a:t>
            </a:r>
          </a:p>
          <a:p>
            <a:r>
              <a:rPr lang="en-US" dirty="0">
                <a:effectLst/>
              </a:rPr>
              <a:t>The cluster map contains a mapping of which services belong to which nodes at a given point in time. This map exists on all Couchbase nodes as well as within every instantiation of the client SDK. Through this map, the application is able to transparently identify the cluster topology and respond when that topology changes. Cluster map contains a </a:t>
            </a:r>
            <a:r>
              <a:rPr lang="en-US" dirty="0" err="1">
                <a:effectLst/>
              </a:rPr>
              <a:t>vBucket</a:t>
            </a:r>
            <a:r>
              <a:rPr lang="en-US" dirty="0">
                <a:effectLst/>
              </a:rPr>
              <a:t> map.</a:t>
            </a:r>
          </a:p>
          <a:p>
            <a:endParaRPr lang="en-US" dirty="0">
              <a:effectLst/>
            </a:endParaRPr>
          </a:p>
          <a:p>
            <a:r>
              <a:rPr lang="en-US" b="1" u="sng" dirty="0" err="1"/>
              <a:t>vBucket</a:t>
            </a:r>
            <a:r>
              <a:rPr lang="en-US" b="1" u="sng" dirty="0"/>
              <a:t> map</a:t>
            </a:r>
          </a:p>
          <a:p>
            <a:r>
              <a:rPr lang="en-US" dirty="0">
                <a:effectLst/>
              </a:rPr>
              <a:t>A </a:t>
            </a:r>
            <a:r>
              <a:rPr lang="en-US" dirty="0" err="1">
                <a:effectLst/>
              </a:rPr>
              <a:t>vBucket</a:t>
            </a:r>
            <a:r>
              <a:rPr lang="en-US" dirty="0">
                <a:effectLst/>
              </a:rPr>
              <a:t> map contains a mapping of </a:t>
            </a:r>
            <a:r>
              <a:rPr lang="en-US" dirty="0" err="1">
                <a:effectLst/>
              </a:rPr>
              <a:t>vBuckets</a:t>
            </a:r>
            <a:r>
              <a:rPr lang="en-US" dirty="0">
                <a:effectLst/>
              </a:rPr>
              <a:t> to nodes at a given point in time. This map exists on all Couchbase nodes as well as within every instantiation of the client SDK. Through this map, the application is able to transparently identify the nodes that contain the </a:t>
            </a:r>
            <a:r>
              <a:rPr lang="en-US" dirty="0" err="1">
                <a:effectLst/>
              </a:rPr>
              <a:t>vBuckets</a:t>
            </a:r>
            <a:r>
              <a:rPr lang="en-US" dirty="0">
                <a:effectLst/>
              </a:rPr>
              <a:t> for a given key and respond when the topology changes.</a:t>
            </a:r>
          </a:p>
          <a:p>
            <a:endParaRPr lang="en-US" dirty="0">
              <a:effectLst/>
            </a:endParaRPr>
          </a:p>
          <a:p>
            <a:r>
              <a:rPr lang="en-US" b="1" u="sng" dirty="0"/>
              <a:t>Replication</a:t>
            </a:r>
          </a:p>
          <a:p>
            <a:r>
              <a:rPr lang="en-US" dirty="0">
                <a:effectLst/>
              </a:rPr>
              <a:t>Replication is the process of creating additional copies of active data on alternate nodes. Replication is at the heart of the Couchbase Server architecture enabling high availability, disaster recovery, and data exchange with other big data products. It is the core enabler for</a:t>
            </a:r>
          </a:p>
          <a:p>
            <a:r>
              <a:rPr lang="en-US" dirty="0">
                <a:effectLst/>
              </a:rPr>
              <a:t>Moving data between nodes to maintain replicas.</a:t>
            </a:r>
          </a:p>
          <a:p>
            <a:r>
              <a:rPr lang="en-US" dirty="0">
                <a:effectLst/>
              </a:rPr>
              <a:t>Geo-distribution of data with cross datacenter replication (XDCR)</a:t>
            </a:r>
          </a:p>
          <a:p>
            <a:r>
              <a:rPr lang="en-US" dirty="0">
                <a:effectLst/>
              </a:rPr>
              <a:t>Queries with incremental map-reduce and spatial views</a:t>
            </a:r>
          </a:p>
          <a:p>
            <a:r>
              <a:rPr lang="en-US" dirty="0">
                <a:effectLst/>
              </a:rPr>
              <a:t>Backups with full or incremental snapshots of data</a:t>
            </a:r>
          </a:p>
          <a:p>
            <a:r>
              <a:rPr lang="en-US" dirty="0">
                <a:effectLst/>
              </a:rPr>
              <a:t>Integration with Hadoop, Kafka and text search engines based on Lucene like </a:t>
            </a:r>
            <a:r>
              <a:rPr lang="en-US" dirty="0" err="1">
                <a:effectLst/>
              </a:rPr>
              <a:t>Solr</a:t>
            </a:r>
            <a:endParaRPr lang="en-US" dirty="0">
              <a:effectLst/>
            </a:endParaRPr>
          </a:p>
          <a:p>
            <a:r>
              <a:rPr lang="en-US" dirty="0">
                <a:effectLst/>
              </a:rPr>
              <a:t>For more information about replication, see </a:t>
            </a:r>
            <a:r>
              <a:rPr lang="en-US" sz="1200" b="0" i="0" u="none" strike="noStrike" kern="1200" dirty="0">
                <a:solidFill>
                  <a:schemeClr val="tx1"/>
                </a:solidFill>
                <a:effectLst/>
                <a:latin typeface="Arial" charset="0"/>
                <a:ea typeface="Arial" charset="0"/>
                <a:cs typeface="Arial" charset="0"/>
                <a:hlinkClick r:id="rId4"/>
              </a:rPr>
              <a:t>High availability and replication architecture</a:t>
            </a:r>
            <a:r>
              <a:rPr lang="en-US" dirty="0">
                <a:effectLst/>
              </a:rPr>
              <a:t>.</a:t>
            </a:r>
          </a:p>
          <a:p>
            <a:endParaRPr lang="en-US" dirty="0">
              <a:effectLst/>
            </a:endParaRPr>
          </a:p>
          <a:p>
            <a:r>
              <a:rPr lang="en-US" b="1" u="sng" dirty="0"/>
              <a:t>Rebalance</a:t>
            </a:r>
          </a:p>
          <a:p>
            <a:r>
              <a:rPr lang="en-US" dirty="0">
                <a:effectLst/>
              </a:rPr>
              <a:t>The topology of a cluster can change as nodes are added or removed due to capacity requirements or node failures. As the number of nodes changes, the </a:t>
            </a:r>
            <a:r>
              <a:rPr lang="en-US" i="1" dirty="0">
                <a:effectLst/>
              </a:rPr>
              <a:t>rebalance</a:t>
            </a:r>
            <a:r>
              <a:rPr lang="en-US" dirty="0">
                <a:effectLst/>
              </a:rPr>
              <a:t> operation is used to redistribute the load and adapt to the new topology of nodes. At its core, a rebalance operation for the data service is the incremental movement of </a:t>
            </a:r>
            <a:r>
              <a:rPr lang="en-US" dirty="0" err="1">
                <a:effectLst/>
              </a:rPr>
              <a:t>vBuckets</a:t>
            </a:r>
            <a:r>
              <a:rPr lang="en-US" dirty="0">
                <a:effectLst/>
              </a:rPr>
              <a:t> from one node to another. By moving </a:t>
            </a:r>
            <a:r>
              <a:rPr lang="en-US" dirty="0" err="1">
                <a:effectLst/>
              </a:rPr>
              <a:t>vBuckets</a:t>
            </a:r>
            <a:r>
              <a:rPr lang="en-US" dirty="0">
                <a:effectLst/>
              </a:rPr>
              <a:t> onto or off of nodes, these nodes become responsible for more or less data and begin handling more or less traffic from the applications. A rebalance operation also brings in or takes out nodes from the various services. While the rebalance operation is in progress, it also updates the cluster map on all clients with any topology changes. The Cluster Manager coordinates the movement and hand off of </a:t>
            </a:r>
            <a:r>
              <a:rPr lang="en-US" dirty="0" err="1">
                <a:effectLst/>
              </a:rPr>
              <a:t>vBuckets</a:t>
            </a:r>
            <a:r>
              <a:rPr lang="en-US" dirty="0">
                <a:effectLst/>
              </a:rPr>
              <a:t> and services during the rebalance operation. Rebalance is performed completely online and with minimal impact to the incoming workload.</a:t>
            </a:r>
          </a:p>
          <a:p>
            <a:endParaRPr lang="en-US" dirty="0">
              <a:effectLst/>
            </a:endParaRPr>
          </a:p>
          <a:p>
            <a:r>
              <a:rPr lang="en-US" b="1" u="sng" dirty="0"/>
              <a:t>Failover</a:t>
            </a:r>
          </a:p>
          <a:p>
            <a:r>
              <a:rPr lang="en-US" dirty="0">
                <a:effectLst/>
              </a:rPr>
              <a:t>Failover is the process that diverts traffic away from failing nodes to the remaining healthy nodes. Failover can be done automatically by the Couchbase cluster based on the health status of a node, or can be done manually by the administrator or an external script. A node that is failed over does not accept any new traffic.</a:t>
            </a:r>
          </a:p>
          <a:p>
            <a:endParaRPr lang="en-US" dirty="0">
              <a:effectLst/>
            </a:endParaRPr>
          </a:p>
          <a:p>
            <a:r>
              <a:rPr lang="en-US" b="1" u="sng" dirty="0"/>
              <a:t>Node lifecycle</a:t>
            </a:r>
          </a:p>
          <a:p>
            <a:r>
              <a:rPr lang="en-US" dirty="0">
                <a:effectLst/>
              </a:rPr>
              <a:t>As the cluster topology changes, nodes in the cluster go through a set of state transitions. Operations such as Add Node, Remove Node, Rebalance, and Failover cause state transitions. The following diagram lists the states and state transitions of the nodes in the cluster.</a:t>
            </a:r>
          </a:p>
          <a:p>
            <a:br>
              <a:rPr lang="en-US" dirty="0"/>
            </a:br>
            <a:endParaRPr lang="en-US" dirty="0"/>
          </a:p>
        </p:txBody>
      </p:sp>
      <p:sp>
        <p:nvSpPr>
          <p:cNvPr id="4" name="Slide Number Placeholder 3"/>
          <p:cNvSpPr>
            <a:spLocks noGrp="1"/>
          </p:cNvSpPr>
          <p:nvPr>
            <p:ph type="sldNum" sz="quarter" idx="5"/>
          </p:nvPr>
        </p:nvSpPr>
        <p:spPr/>
        <p:txBody>
          <a:bodyPr/>
          <a:lstStyle/>
          <a:p>
            <a:fld id="{58F4B49E-B8B5-244E-97A4-2E13022E238E}" type="slidenum">
              <a:rPr lang="en-US" smtClean="0"/>
              <a:pPr/>
              <a:t>24</a:t>
            </a:fld>
            <a:endParaRPr lang="en-US" dirty="0"/>
          </a:p>
        </p:txBody>
      </p:sp>
    </p:spTree>
    <p:extLst>
      <p:ext uri="{BB962C8B-B14F-4D97-AF65-F5344CB8AC3E}">
        <p14:creationId xmlns:p14="http://schemas.microsoft.com/office/powerpoint/2010/main" val="6199632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Arial" charset="0"/>
                <a:cs typeface="Arial" charset="0"/>
              </a:rPr>
              <a:t>Couchbase services are components that run specific independent workloads within the cluster. Databases handle three distinct workloads: core data operations, indexing, and query processing. Couchbase Server includes Data, Index, Search, and Query Services to enable independent deployment of these workloads within a cluster.</a:t>
            </a:r>
          </a:p>
          <a:p>
            <a:endParaRPr lang="en-US" sz="1200" b="0" i="0" kern="1200" dirty="0">
              <a:solidFill>
                <a:schemeClr val="tx1"/>
              </a:solidFill>
              <a:effectLst/>
              <a:latin typeface="Arial" charset="0"/>
              <a:ea typeface="Arial" charset="0"/>
              <a:cs typeface="Arial" charset="0"/>
            </a:endParaRPr>
          </a:p>
          <a:p>
            <a:r>
              <a:rPr lang="en-US" sz="1200" b="0" i="0" kern="1200" dirty="0">
                <a:solidFill>
                  <a:schemeClr val="tx1"/>
                </a:solidFill>
                <a:effectLst/>
                <a:latin typeface="Arial" charset="0"/>
                <a:ea typeface="Arial" charset="0"/>
                <a:cs typeface="Arial" charset="0"/>
              </a:rPr>
              <a:t>Each node can run all services or a subset of the services. As an administrator, you can create unique topologies using these independent services and independently scale the three workloads. For more information, see </a:t>
            </a:r>
            <a:r>
              <a:rPr lang="en-US" sz="1200" b="0" i="0" u="none" strike="noStrike" kern="1200" dirty="0">
                <a:solidFill>
                  <a:schemeClr val="tx1"/>
                </a:solidFill>
                <a:effectLst/>
                <a:latin typeface="Arial" charset="0"/>
                <a:ea typeface="Arial" charset="0"/>
                <a:cs typeface="Arial" charset="0"/>
                <a:hlinkClick r:id="rId3"/>
              </a:rPr>
              <a:t>Services architecture and multidimensional scaling</a:t>
            </a:r>
            <a:r>
              <a:rPr lang="en-US" sz="1200" b="0" i="0" kern="1200" dirty="0">
                <a:solidFill>
                  <a:schemeClr val="tx1"/>
                </a:solidFill>
                <a:effectLst/>
                <a:latin typeface="Arial" charset="0"/>
                <a:ea typeface="Arial" charset="0"/>
                <a:cs typeface="Arial" charset="0"/>
              </a:rPr>
              <a:t>.</a:t>
            </a:r>
          </a:p>
          <a:p>
            <a:endParaRPr lang="en-US" sz="1200" b="0" i="0" kern="1200" dirty="0">
              <a:solidFill>
                <a:schemeClr val="tx1"/>
              </a:solidFill>
              <a:effectLst/>
              <a:latin typeface="Arial" charset="0"/>
              <a:ea typeface="Arial" charset="0"/>
              <a:cs typeface="Arial" charset="0"/>
            </a:endParaRPr>
          </a:p>
          <a:p>
            <a:r>
              <a:rPr lang="en-US" sz="1200" b="0" i="0" kern="1200" dirty="0">
                <a:solidFill>
                  <a:schemeClr val="tx1"/>
                </a:solidFill>
                <a:effectLst/>
                <a:latin typeface="Arial" charset="0"/>
                <a:ea typeface="Arial" charset="0"/>
                <a:cs typeface="Arial" charset="0"/>
              </a:rPr>
              <a:t>Couchbase Server provides the following services:</a:t>
            </a:r>
          </a:p>
          <a:p>
            <a:endParaRPr lang="en-US" sz="1200" b="0" i="0" kern="1200" dirty="0">
              <a:solidFill>
                <a:schemeClr val="tx1"/>
              </a:solidFill>
              <a:effectLst/>
              <a:latin typeface="Arial" charset="0"/>
              <a:ea typeface="Arial" charset="0"/>
              <a:cs typeface="Arial" charset="0"/>
            </a:endParaRPr>
          </a:p>
          <a:p>
            <a:r>
              <a:rPr lang="en-US" sz="1200" b="0" i="0" kern="1200" dirty="0">
                <a:solidFill>
                  <a:schemeClr val="tx1"/>
                </a:solidFill>
                <a:effectLst/>
                <a:latin typeface="Arial" charset="0"/>
                <a:ea typeface="Arial" charset="0"/>
                <a:cs typeface="Arial" charset="0"/>
              </a:rPr>
              <a:t>1.) </a:t>
            </a:r>
            <a:r>
              <a:rPr lang="en-US" sz="1200" b="1" i="0" kern="1200" dirty="0">
                <a:solidFill>
                  <a:schemeClr val="tx1"/>
                </a:solidFill>
                <a:effectLst/>
                <a:latin typeface="Arial" charset="0"/>
                <a:ea typeface="Arial" charset="0"/>
                <a:cs typeface="Arial" charset="0"/>
              </a:rPr>
              <a:t>Data</a:t>
            </a:r>
            <a:r>
              <a:rPr lang="en-US" sz="1200" b="0" i="0" kern="1200" dirty="0">
                <a:solidFill>
                  <a:schemeClr val="tx1"/>
                </a:solidFill>
                <a:effectLst/>
                <a:latin typeface="Arial" charset="0"/>
                <a:ea typeface="Arial" charset="0"/>
                <a:cs typeface="Arial" charset="0"/>
              </a:rPr>
              <a:t>: Supports the storing, setting, and retrieving of data-items, specified by key.</a:t>
            </a:r>
          </a:p>
          <a:p>
            <a:endParaRPr lang="en-US" sz="1200" b="0" i="0" kern="1200" dirty="0">
              <a:solidFill>
                <a:schemeClr val="tx1"/>
              </a:solidFill>
              <a:effectLst/>
              <a:latin typeface="Arial" charset="0"/>
              <a:ea typeface="Arial" charset="0"/>
              <a:cs typeface="Arial" charset="0"/>
            </a:endParaRPr>
          </a:p>
          <a:p>
            <a:r>
              <a:rPr lang="en-US" sz="1200" b="0" i="0" kern="1200" dirty="0">
                <a:solidFill>
                  <a:schemeClr val="tx1"/>
                </a:solidFill>
                <a:effectLst/>
                <a:latin typeface="Arial" charset="0"/>
                <a:ea typeface="Arial" charset="0"/>
                <a:cs typeface="Arial" charset="0"/>
              </a:rPr>
              <a:t>2.) </a:t>
            </a:r>
            <a:r>
              <a:rPr lang="en-US" sz="1200" b="1" i="0" kern="1200" dirty="0">
                <a:solidFill>
                  <a:schemeClr val="tx1"/>
                </a:solidFill>
                <a:effectLst/>
                <a:latin typeface="Arial" charset="0"/>
                <a:ea typeface="Arial" charset="0"/>
                <a:cs typeface="Arial" charset="0"/>
              </a:rPr>
              <a:t>Query</a:t>
            </a:r>
            <a:r>
              <a:rPr lang="en-US" sz="1200" b="0" i="0" kern="1200" dirty="0">
                <a:solidFill>
                  <a:schemeClr val="tx1"/>
                </a:solidFill>
                <a:effectLst/>
                <a:latin typeface="Arial" charset="0"/>
                <a:ea typeface="Arial" charset="0"/>
                <a:cs typeface="Arial" charset="0"/>
              </a:rPr>
              <a:t>: Parses queries specified in the </a:t>
            </a:r>
            <a:r>
              <a:rPr lang="en-US" sz="1200" b="0" i="1" kern="1200" dirty="0">
                <a:solidFill>
                  <a:schemeClr val="tx1"/>
                </a:solidFill>
                <a:effectLst/>
                <a:latin typeface="Arial" charset="0"/>
                <a:ea typeface="Arial" charset="0"/>
                <a:cs typeface="Arial" charset="0"/>
              </a:rPr>
              <a:t>N1QL</a:t>
            </a:r>
            <a:r>
              <a:rPr lang="en-US" sz="1200" b="0" i="0" kern="1200" dirty="0">
                <a:solidFill>
                  <a:schemeClr val="tx1"/>
                </a:solidFill>
                <a:effectLst/>
                <a:latin typeface="Arial" charset="0"/>
                <a:ea typeface="Arial" charset="0"/>
                <a:cs typeface="Arial" charset="0"/>
              </a:rPr>
              <a:t> query-language, executes the queries, and returns results. The Query Service interacts with both the Data and Index services.</a:t>
            </a:r>
          </a:p>
          <a:p>
            <a:endParaRPr lang="en-US" sz="1200" b="0" i="0" kern="1200" dirty="0">
              <a:solidFill>
                <a:schemeClr val="tx1"/>
              </a:solidFill>
              <a:effectLst/>
              <a:latin typeface="Arial" charset="0"/>
              <a:ea typeface="Arial" charset="0"/>
              <a:cs typeface="Arial" charset="0"/>
            </a:endParaRPr>
          </a:p>
          <a:p>
            <a:r>
              <a:rPr lang="en-US" sz="1200" b="0" i="0" kern="1200" dirty="0">
                <a:solidFill>
                  <a:schemeClr val="tx1"/>
                </a:solidFill>
                <a:effectLst/>
                <a:latin typeface="Arial" charset="0"/>
                <a:ea typeface="Arial" charset="0"/>
                <a:cs typeface="Arial" charset="0"/>
              </a:rPr>
              <a:t>3.) </a:t>
            </a:r>
            <a:r>
              <a:rPr lang="en-US" sz="1200" b="1" i="0" kern="1200" dirty="0">
                <a:solidFill>
                  <a:schemeClr val="tx1"/>
                </a:solidFill>
                <a:effectLst/>
                <a:latin typeface="Arial" charset="0"/>
                <a:ea typeface="Arial" charset="0"/>
                <a:cs typeface="Arial" charset="0"/>
              </a:rPr>
              <a:t>Index</a:t>
            </a:r>
            <a:r>
              <a:rPr lang="en-US" sz="1200" b="0" i="0" kern="1200" dirty="0">
                <a:solidFill>
                  <a:schemeClr val="tx1"/>
                </a:solidFill>
                <a:effectLst/>
                <a:latin typeface="Arial" charset="0"/>
                <a:ea typeface="Arial" charset="0"/>
                <a:cs typeface="Arial" charset="0"/>
              </a:rPr>
              <a:t>: Creates indexes, for use by the Query and Analytics services.</a:t>
            </a:r>
          </a:p>
          <a:p>
            <a:endParaRPr lang="en-US" sz="1200" b="0" i="0" kern="1200" dirty="0">
              <a:solidFill>
                <a:schemeClr val="tx1"/>
              </a:solidFill>
              <a:effectLst/>
              <a:latin typeface="Arial" charset="0"/>
              <a:ea typeface="Arial" charset="0"/>
              <a:cs typeface="Arial" charset="0"/>
            </a:endParaRPr>
          </a:p>
          <a:p>
            <a:r>
              <a:rPr lang="en-US" sz="1200" b="0" i="0" kern="1200" dirty="0">
                <a:solidFill>
                  <a:schemeClr val="tx1"/>
                </a:solidFill>
                <a:effectLst/>
                <a:latin typeface="Arial" charset="0"/>
                <a:ea typeface="Arial" charset="0"/>
                <a:cs typeface="Arial" charset="0"/>
              </a:rPr>
              <a:t>4.) </a:t>
            </a:r>
            <a:r>
              <a:rPr lang="en-US" sz="1200" b="1" i="0" kern="1200" dirty="0">
                <a:solidFill>
                  <a:schemeClr val="tx1"/>
                </a:solidFill>
                <a:effectLst/>
                <a:latin typeface="Arial" charset="0"/>
                <a:ea typeface="Arial" charset="0"/>
                <a:cs typeface="Arial" charset="0"/>
              </a:rPr>
              <a:t>Search</a:t>
            </a:r>
            <a:r>
              <a:rPr lang="en-US" sz="1200" b="0" i="0" kern="1200" dirty="0">
                <a:solidFill>
                  <a:schemeClr val="tx1"/>
                </a:solidFill>
                <a:effectLst/>
                <a:latin typeface="Arial" charset="0"/>
                <a:ea typeface="Arial" charset="0"/>
                <a:cs typeface="Arial" charset="0"/>
              </a:rPr>
              <a:t>: Create indexes specially purposed for </a:t>
            </a:r>
            <a:r>
              <a:rPr lang="en-US" sz="1200" b="0" i="1" kern="1200" dirty="0">
                <a:solidFill>
                  <a:schemeClr val="tx1"/>
                </a:solidFill>
                <a:effectLst/>
                <a:latin typeface="Arial" charset="0"/>
                <a:ea typeface="Arial" charset="0"/>
                <a:cs typeface="Arial" charset="0"/>
              </a:rPr>
              <a:t>Full Text Search</a:t>
            </a:r>
            <a:r>
              <a:rPr lang="en-US" sz="1200" b="0" i="0" kern="1200" dirty="0">
                <a:solidFill>
                  <a:schemeClr val="tx1"/>
                </a:solidFill>
                <a:effectLst/>
                <a:latin typeface="Arial" charset="0"/>
                <a:ea typeface="Arial" charset="0"/>
                <a:cs typeface="Arial" charset="0"/>
              </a:rPr>
              <a:t>. This supports language-aware searching; allowing users to search for, say, the word beauties, and additionally obtain results for beauty and beautiful.</a:t>
            </a:r>
          </a:p>
          <a:p>
            <a:endParaRPr lang="en-US" sz="1200" b="0" i="0" kern="1200" dirty="0">
              <a:solidFill>
                <a:schemeClr val="tx1"/>
              </a:solidFill>
              <a:effectLst/>
              <a:latin typeface="Arial" charset="0"/>
              <a:ea typeface="Arial" charset="0"/>
              <a:cs typeface="Arial" charset="0"/>
            </a:endParaRPr>
          </a:p>
          <a:p>
            <a:r>
              <a:rPr lang="en-US" sz="1200" b="0" i="0" kern="1200" dirty="0">
                <a:solidFill>
                  <a:schemeClr val="tx1"/>
                </a:solidFill>
                <a:effectLst/>
                <a:latin typeface="Arial" charset="0"/>
                <a:ea typeface="Arial" charset="0"/>
                <a:cs typeface="Arial" charset="0"/>
              </a:rPr>
              <a:t>5.) </a:t>
            </a:r>
            <a:r>
              <a:rPr lang="en-US" sz="1200" b="1" i="0" kern="1200" dirty="0">
                <a:solidFill>
                  <a:schemeClr val="tx1"/>
                </a:solidFill>
                <a:effectLst/>
                <a:latin typeface="Arial" charset="0"/>
                <a:ea typeface="Arial" charset="0"/>
                <a:cs typeface="Arial" charset="0"/>
              </a:rPr>
              <a:t>Analytics</a:t>
            </a:r>
            <a:r>
              <a:rPr lang="en-US" sz="1200" b="0" i="0" kern="1200" dirty="0">
                <a:solidFill>
                  <a:schemeClr val="tx1"/>
                </a:solidFill>
                <a:effectLst/>
                <a:latin typeface="Arial" charset="0"/>
                <a:ea typeface="Arial" charset="0"/>
                <a:cs typeface="Arial" charset="0"/>
              </a:rPr>
              <a:t>: Supports join, set, aggregation, and grouping operations; which are expected to be large, long-running, and highly consumptive of memory and CPU resources.</a:t>
            </a:r>
          </a:p>
          <a:p>
            <a:endParaRPr lang="en-US" sz="1200" b="0" i="0" kern="1200" dirty="0">
              <a:solidFill>
                <a:schemeClr val="tx1"/>
              </a:solidFill>
              <a:effectLst/>
              <a:latin typeface="Arial" charset="0"/>
              <a:ea typeface="Arial" charset="0"/>
              <a:cs typeface="Arial" charset="0"/>
            </a:endParaRPr>
          </a:p>
          <a:p>
            <a:r>
              <a:rPr lang="en-US" sz="1200" b="0" i="0" kern="1200" dirty="0">
                <a:solidFill>
                  <a:schemeClr val="tx1"/>
                </a:solidFill>
                <a:effectLst/>
                <a:latin typeface="Arial" charset="0"/>
                <a:ea typeface="Arial" charset="0"/>
                <a:cs typeface="Arial" charset="0"/>
              </a:rPr>
              <a:t>6.) </a:t>
            </a:r>
            <a:r>
              <a:rPr lang="en-US" sz="1200" b="1" i="0" kern="1200" dirty="0">
                <a:solidFill>
                  <a:schemeClr val="tx1"/>
                </a:solidFill>
                <a:effectLst/>
                <a:latin typeface="Arial" charset="0"/>
                <a:ea typeface="Arial" charset="0"/>
                <a:cs typeface="Arial" charset="0"/>
              </a:rPr>
              <a:t>Eventing</a:t>
            </a:r>
            <a:r>
              <a:rPr lang="en-US" sz="1200" b="0" i="0" kern="1200" dirty="0">
                <a:solidFill>
                  <a:schemeClr val="tx1"/>
                </a:solidFill>
                <a:effectLst/>
                <a:latin typeface="Arial" charset="0"/>
                <a:ea typeface="Arial" charset="0"/>
                <a:cs typeface="Arial" charset="0"/>
              </a:rPr>
              <a:t>: Supports near real-time handling of changes to data: code can be executed both in response to document-mutations, and as scheduled by timers.</a:t>
            </a:r>
          </a:p>
          <a:p>
            <a:endParaRPr lang="en-US" sz="1200" b="0" i="0" kern="1200" dirty="0">
              <a:solidFill>
                <a:schemeClr val="tx1"/>
              </a:solidFill>
              <a:effectLst/>
              <a:latin typeface="Arial" charset="0"/>
              <a:ea typeface="Arial" charset="0"/>
              <a:cs typeface="Arial" charset="0"/>
            </a:endParaRPr>
          </a:p>
          <a:p>
            <a:r>
              <a:rPr lang="en-US" sz="1200" b="0" i="0" kern="1200" dirty="0">
                <a:solidFill>
                  <a:schemeClr val="tx1"/>
                </a:solidFill>
                <a:effectLst/>
                <a:latin typeface="Arial" charset="0"/>
                <a:ea typeface="Arial" charset="0"/>
                <a:cs typeface="Arial" charset="0"/>
              </a:rPr>
              <a:t>The </a:t>
            </a:r>
            <a:r>
              <a:rPr lang="en-US" sz="1200" b="1" i="0" kern="1200" dirty="0">
                <a:solidFill>
                  <a:schemeClr val="tx1"/>
                </a:solidFill>
                <a:effectLst/>
                <a:latin typeface="Arial" charset="0"/>
                <a:ea typeface="Arial" charset="0"/>
                <a:cs typeface="Arial" charset="0"/>
              </a:rPr>
              <a:t>Cluster Manager</a:t>
            </a:r>
            <a:r>
              <a:rPr lang="en-US" sz="1200" b="0" i="0" kern="1200" dirty="0">
                <a:solidFill>
                  <a:schemeClr val="tx1"/>
                </a:solidFill>
                <a:effectLst/>
                <a:latin typeface="Arial" charset="0"/>
                <a:ea typeface="Arial" charset="0"/>
                <a:cs typeface="Arial" charset="0"/>
              </a:rPr>
              <a:t> handles the cluster level operations and the coordination between nodes in a Couchbase Server cluster. These management functions include configuring nodes, monitoring nodes, gathering statistics, logging, and controlling data rebalancing among cluster nodes. The cluster manager determines the node’s membership in a cluster, responds to heartbeat requests, monitors its own services and repairs itself if possible.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b="1" dirty="0"/>
              <a:t>MapReduce views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MapReduce views (also called </a:t>
            </a:r>
            <a:r>
              <a:rPr lang="en-US" i="1" dirty="0">
                <a:effectLst/>
              </a:rPr>
              <a:t>views</a:t>
            </a:r>
            <a:r>
              <a:rPr lang="en-US" dirty="0">
                <a:effectLst/>
              </a:rPr>
              <a:t>) are JavaScript functions defined on documents in a Couchbase bucket. Views are built incrementally, re-indexing only the documents that have changed since the last index update. Couchbase Server precomputes and stores view results before returning the results to the client. The data service is responsible to handle MapReduce views.</a:t>
            </a:r>
          </a:p>
          <a:p>
            <a:endParaRPr lang="en-US" dirty="0"/>
          </a:p>
          <a:p>
            <a:endParaRPr lang="en-US" sz="1200" b="0" i="0" kern="1200" dirty="0">
              <a:solidFill>
                <a:schemeClr val="tx1"/>
              </a:solidFill>
              <a:effectLst/>
              <a:latin typeface="Arial" charset="0"/>
              <a:ea typeface="Arial" charset="0"/>
              <a:cs typeface="Arial" charset="0"/>
            </a:endParaRPr>
          </a:p>
          <a:p>
            <a:r>
              <a:rPr lang="en-US" sz="1200" b="0" i="0" kern="1200" dirty="0">
                <a:solidFill>
                  <a:schemeClr val="tx1"/>
                </a:solidFill>
                <a:effectLst/>
                <a:latin typeface="Arial" charset="0"/>
                <a:ea typeface="Arial" charset="0"/>
                <a:cs typeface="Arial" charset="0"/>
              </a:rPr>
              <a:t>Unlike the view index that indexes only a subset of the data local to each data node, global secondary indexes are global across the cluster. Global secondary indexes index the entire bucket’s data in a single location and reside on the index nodes. The index service is responsible to handle GSIs.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25</a:t>
            </a:fld>
            <a:endParaRPr lang="en-US"/>
          </a:p>
        </p:txBody>
      </p:sp>
    </p:spTree>
    <p:extLst>
      <p:ext uri="{BB962C8B-B14F-4D97-AF65-F5344CB8AC3E}">
        <p14:creationId xmlns:p14="http://schemas.microsoft.com/office/powerpoint/2010/main" val="1542587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NoSQL does </a:t>
            </a:r>
            <a:r>
              <a:rPr lang="en-US" u="sng" dirty="0"/>
              <a:t>not</a:t>
            </a:r>
            <a:r>
              <a:rPr lang="en-US" u="none" dirty="0"/>
              <a:t> mean there is no SQL-Like interface</a:t>
            </a:r>
          </a:p>
          <a:p>
            <a:pPr marL="171450" indent="-171450">
              <a:buFontTx/>
              <a:buChar char="-"/>
            </a:pPr>
            <a:r>
              <a:rPr lang="en-US" u="none" dirty="0"/>
              <a:t>Couchbase N1QL</a:t>
            </a:r>
          </a:p>
          <a:p>
            <a:pPr marL="171450" indent="-171450">
              <a:buFontTx/>
              <a:buChar char="-"/>
            </a:pPr>
            <a:r>
              <a:rPr lang="en-US" u="none" dirty="0"/>
              <a:t>Cassandra Query Language</a:t>
            </a:r>
          </a:p>
          <a:p>
            <a:pPr marL="171450" indent="-171450">
              <a:buFontTx/>
              <a:buChar char="-"/>
            </a:pPr>
            <a:endParaRPr lang="en-US" u="none" dirty="0"/>
          </a:p>
          <a:p>
            <a:pPr marL="171450" indent="-171450">
              <a:buFontTx/>
              <a:buChar char="-"/>
            </a:pPr>
            <a:endParaRPr lang="en-US" u="none" dirty="0"/>
          </a:p>
        </p:txBody>
      </p:sp>
      <p:sp>
        <p:nvSpPr>
          <p:cNvPr id="4" name="Slide Number Placeholder 3"/>
          <p:cNvSpPr>
            <a:spLocks noGrp="1"/>
          </p:cNvSpPr>
          <p:nvPr>
            <p:ph type="sldNum" sz="quarter" idx="5"/>
          </p:nvPr>
        </p:nvSpPr>
        <p:spPr/>
        <p:txBody>
          <a:bodyPr/>
          <a:lstStyle/>
          <a:p>
            <a:fld id="{58F4B49E-B8B5-244E-97A4-2E13022E238E}" type="slidenum">
              <a:rPr lang="en-US" smtClean="0"/>
              <a:pPr/>
              <a:t>6</a:t>
            </a:fld>
            <a:endParaRPr lang="en-US" dirty="0"/>
          </a:p>
        </p:txBody>
      </p:sp>
    </p:spTree>
    <p:extLst>
      <p:ext uri="{BB962C8B-B14F-4D97-AF65-F5344CB8AC3E}">
        <p14:creationId xmlns:p14="http://schemas.microsoft.com/office/powerpoint/2010/main" val="541682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90000"/>
              </a:lnSpc>
              <a:spcBef>
                <a:spcPts val="1200"/>
              </a:spcBef>
              <a:spcAft>
                <a:spcPts val="0"/>
              </a:spcAft>
              <a:buClr>
                <a:schemeClr val="accent1"/>
              </a:buClr>
              <a:buSzPct val="100000"/>
              <a:buFont typeface="Wingdings" charset="2"/>
              <a:buNone/>
              <a:tabLst/>
              <a:defRPr/>
            </a:pPr>
            <a:endParaRPr lang="en-US" sz="1200" dirty="0"/>
          </a:p>
        </p:txBody>
      </p:sp>
      <p:sp>
        <p:nvSpPr>
          <p:cNvPr id="4" name="Slide Number Placeholder 3"/>
          <p:cNvSpPr>
            <a:spLocks noGrp="1"/>
          </p:cNvSpPr>
          <p:nvPr>
            <p:ph type="sldNum" sz="quarter" idx="10"/>
          </p:nvPr>
        </p:nvSpPr>
        <p:spPr/>
        <p:txBody>
          <a:bodyPr/>
          <a:lstStyle/>
          <a:p>
            <a:fld id="{ACFFFC1B-6122-1846-B3FD-330D4CA6780E}" type="slidenum">
              <a:rPr lang="en-US" smtClean="0">
                <a:solidFill>
                  <a:prstClr val="black"/>
                </a:solidFill>
                <a:latin typeface="Courier New Regular" panose="02070309020205020404" pitchFamily="49" charset="0"/>
              </a:rPr>
              <a:pPr/>
              <a:t>26</a:t>
            </a:fld>
            <a:endParaRPr lang="en-US">
              <a:solidFill>
                <a:prstClr val="black"/>
              </a:solidFill>
              <a:latin typeface="Courier New Regular" panose="02070309020205020404" pitchFamily="49" charset="0"/>
            </a:endParaRPr>
          </a:p>
        </p:txBody>
      </p:sp>
    </p:spTree>
    <p:extLst>
      <p:ext uri="{BB962C8B-B14F-4D97-AF65-F5344CB8AC3E}">
        <p14:creationId xmlns:p14="http://schemas.microsoft.com/office/powerpoint/2010/main" val="9291153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27</a:t>
            </a:fld>
            <a:endParaRPr lang="en-US"/>
          </a:p>
        </p:txBody>
      </p:sp>
    </p:spTree>
    <p:extLst>
      <p:ext uri="{BB962C8B-B14F-4D97-AF65-F5344CB8AC3E}">
        <p14:creationId xmlns:p14="http://schemas.microsoft.com/office/powerpoint/2010/main" val="458003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28</a:t>
            </a:fld>
            <a:endParaRPr lang="en-US"/>
          </a:p>
        </p:txBody>
      </p:sp>
    </p:spTree>
    <p:extLst>
      <p:ext uri="{BB962C8B-B14F-4D97-AF65-F5344CB8AC3E}">
        <p14:creationId xmlns:p14="http://schemas.microsoft.com/office/powerpoint/2010/main" val="14910016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p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en-US"/>
              <a:t>Let’s take a closer look on how we achieve elastic scaling and high availability…</a:t>
            </a:r>
            <a:endParaRPr/>
          </a:p>
          <a:p>
            <a:pPr marL="0" lvl="0" indent="0" algn="l" rtl="0">
              <a:spcBef>
                <a:spcPts val="0"/>
              </a:spcBef>
              <a:spcAft>
                <a:spcPts val="0"/>
              </a:spcAft>
              <a:buClr>
                <a:schemeClr val="dk1"/>
              </a:buClr>
              <a:buSzPts val="1200"/>
              <a:buFont typeface="Arial"/>
              <a:buNone/>
            </a:pPr>
            <a:endParaRPr/>
          </a:p>
          <a:p>
            <a:pPr marL="0" lvl="0" indent="0" algn="l" rtl="0">
              <a:spcBef>
                <a:spcPts val="0"/>
              </a:spcBef>
              <a:spcAft>
                <a:spcPts val="0"/>
              </a:spcAft>
              <a:buClr>
                <a:schemeClr val="dk1"/>
              </a:buClr>
              <a:buSzPts val="1200"/>
              <a:buFont typeface="Arial"/>
              <a:buNone/>
            </a:pPr>
            <a:r>
              <a:rPr lang="en-US"/>
              <a:t>First of all, we take your data and automatically distribute it evenly across all the nodes - see the active partitions on each node.</a:t>
            </a:r>
            <a:endParaRPr/>
          </a:p>
          <a:p>
            <a:pPr marL="0" lvl="0" indent="0" algn="l" rtl="0">
              <a:spcBef>
                <a:spcPts val="0"/>
              </a:spcBef>
              <a:spcAft>
                <a:spcPts val="0"/>
              </a:spcAft>
              <a:buClr>
                <a:schemeClr val="dk1"/>
              </a:buClr>
              <a:buSzPts val="1200"/>
              <a:buFont typeface="Arial"/>
              <a:buNone/>
            </a:pPr>
            <a:r>
              <a:rPr lang="en-US"/>
              <a:t>We will also automatically redistribute and rebalance the data when you add or remove nodes, all without any downtime</a:t>
            </a:r>
            <a:endParaRPr/>
          </a:p>
          <a:p>
            <a:pPr marL="0" lvl="0" indent="0" algn="l" rtl="0">
              <a:spcBef>
                <a:spcPts val="0"/>
              </a:spcBef>
              <a:spcAft>
                <a:spcPts val="0"/>
              </a:spcAft>
              <a:buClr>
                <a:schemeClr val="dk1"/>
              </a:buClr>
              <a:buSzPts val="1200"/>
              <a:buFont typeface="Arial"/>
              <a:buNone/>
            </a:pPr>
            <a:endParaRPr/>
          </a:p>
          <a:p>
            <a:pPr marL="0" lvl="0" indent="0" algn="l" rtl="0">
              <a:spcBef>
                <a:spcPts val="0"/>
              </a:spcBef>
              <a:spcAft>
                <a:spcPts val="0"/>
              </a:spcAft>
              <a:buClr>
                <a:schemeClr val="dk1"/>
              </a:buClr>
              <a:buSzPts val="1200"/>
              <a:buFont typeface="Arial"/>
              <a:buNone/>
            </a:pPr>
            <a:r>
              <a:rPr lang="en-US"/>
              <a:t>You can also specify one or more replicas for you data for high availability. The system will intelligently place the replicas on different nodes on different available zones to maximize availability, and will detect and recover from failures automatically.</a:t>
            </a:r>
            <a:endParaRPr/>
          </a:p>
          <a:p>
            <a:pPr marL="0" lvl="0" indent="0" algn="l" rtl="0">
              <a:spcBef>
                <a:spcPts val="0"/>
              </a:spcBef>
              <a:spcAft>
                <a:spcPts val="0"/>
              </a:spcAft>
              <a:buClr>
                <a:schemeClr val="dk1"/>
              </a:buClr>
              <a:buSzPts val="1200"/>
              <a:buFont typeface="Arial"/>
              <a:buNone/>
            </a:pPr>
            <a:endParaRPr/>
          </a:p>
          <a:p>
            <a:pPr marL="0" lvl="0" indent="0" algn="l" rtl="0">
              <a:spcBef>
                <a:spcPts val="0"/>
              </a:spcBef>
              <a:spcAft>
                <a:spcPts val="0"/>
              </a:spcAft>
              <a:buClr>
                <a:schemeClr val="dk1"/>
              </a:buClr>
              <a:buSzPts val="1200"/>
              <a:buFont typeface="Arial"/>
              <a:buNone/>
            </a:pPr>
            <a:r>
              <a:rPr lang="en-US"/>
              <a:t>With our smart clients that is topology aware, we avoid the need for proxy servers, simplifying deployment and improving performance.</a:t>
            </a:r>
            <a:endParaRPr/>
          </a:p>
          <a:p>
            <a:pPr marL="0" lvl="0" indent="0" algn="l" rtl="0">
              <a:spcBef>
                <a:spcPts val="0"/>
              </a:spcBef>
              <a:spcAft>
                <a:spcPts val="0"/>
              </a:spcAft>
              <a:buClr>
                <a:schemeClr val="dk1"/>
              </a:buClr>
              <a:buSzPts val="1200"/>
              <a:buFont typeface="Arial"/>
              <a:buNone/>
            </a:pPr>
            <a:r>
              <a:rPr lang="en-US"/>
              <a:t>The cluster map on the client side will be automatically updated to reflect the latest cluster topology.</a:t>
            </a:r>
            <a:endParaRPr/>
          </a:p>
        </p:txBody>
      </p:sp>
      <p:sp>
        <p:nvSpPr>
          <p:cNvPr id="1054" name="Google Shape;105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36967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p21:notes"/>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Arial"/>
              <a:buNone/>
            </a:pPr>
            <a:endParaRPr/>
          </a:p>
        </p:txBody>
      </p:sp>
      <p:sp>
        <p:nvSpPr>
          <p:cNvPr id="1204" name="Google Shape;1204;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455998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p22:notes"/>
          <p:cNvSpPr txBox="1">
            <a:spLocks noGrp="1"/>
          </p:cNvSpPr>
          <p:nvPr>
            <p:ph type="body" idx="1"/>
          </p:nvPr>
        </p:nvSpPr>
        <p:spPr>
          <a:xfrm>
            <a:off x="685800" y="4400550"/>
            <a:ext cx="5486399" cy="36004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Arial"/>
              <a:buNone/>
            </a:pPr>
            <a:endParaRPr/>
          </a:p>
        </p:txBody>
      </p:sp>
      <p:sp>
        <p:nvSpPr>
          <p:cNvPr id="1227" name="Google Shape;1227;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319236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Google Shape;1234;p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rgbClr val="343E47"/>
              </a:buClr>
              <a:buSzPts val="1450"/>
              <a:buFont typeface="Arial"/>
              <a:buNone/>
            </a:pPr>
            <a:r>
              <a:rPr lang="en-US" sz="1450" b="1" dirty="0">
                <a:solidFill>
                  <a:srgbClr val="343E47"/>
                </a:solidFill>
              </a:rPr>
              <a:t>Core principles behind this technology - https://</a:t>
            </a:r>
            <a:r>
              <a:rPr lang="en-US" sz="1450" b="1" dirty="0" err="1">
                <a:solidFill>
                  <a:srgbClr val="343E47"/>
                </a:solidFill>
              </a:rPr>
              <a:t>blog.couchbase.com</a:t>
            </a:r>
            <a:r>
              <a:rPr lang="en-US" sz="1450" b="1" dirty="0">
                <a:solidFill>
                  <a:srgbClr val="343E47"/>
                </a:solidFill>
              </a:rPr>
              <a:t>/understanding-xdcr-part-1/</a:t>
            </a:r>
            <a:endParaRPr sz="1450" b="1" dirty="0">
              <a:solidFill>
                <a:srgbClr val="343E47"/>
              </a:solidFill>
            </a:endParaRPr>
          </a:p>
          <a:p>
            <a:pPr marL="647700" lvl="0" indent="-320675" algn="l" rtl="0">
              <a:lnSpc>
                <a:spcPct val="115000"/>
              </a:lnSpc>
              <a:spcBef>
                <a:spcPts val="2000"/>
              </a:spcBef>
              <a:spcAft>
                <a:spcPts val="0"/>
              </a:spcAft>
              <a:buClr>
                <a:srgbClr val="343E47"/>
              </a:buClr>
              <a:buSzPts val="1450"/>
              <a:buFont typeface="Arial"/>
              <a:buAutoNum type="arabicPeriod"/>
            </a:pPr>
            <a:r>
              <a:rPr lang="en-US" sz="1450" b="1" dirty="0">
                <a:solidFill>
                  <a:srgbClr val="343E47"/>
                </a:solidFill>
              </a:rPr>
              <a:t>Highly performant :</a:t>
            </a:r>
            <a:r>
              <a:rPr lang="en-US" sz="1450" dirty="0">
                <a:solidFill>
                  <a:srgbClr val="343E47"/>
                </a:solidFill>
              </a:rPr>
              <a:t> XDCR is highly performant replication system operating at the speed of network and memory with very low latency. Replication is memory to memory.</a:t>
            </a:r>
            <a:endParaRPr sz="1450" dirty="0">
              <a:solidFill>
                <a:srgbClr val="343E47"/>
              </a:solidFill>
            </a:endParaRPr>
          </a:p>
          <a:p>
            <a:pPr marL="647700" lvl="0" indent="-320675" algn="l" rtl="0">
              <a:lnSpc>
                <a:spcPct val="115000"/>
              </a:lnSpc>
              <a:spcBef>
                <a:spcPts val="0"/>
              </a:spcBef>
              <a:spcAft>
                <a:spcPts val="0"/>
              </a:spcAft>
              <a:buClr>
                <a:srgbClr val="343E47"/>
              </a:buClr>
              <a:buSzPts val="1450"/>
              <a:buFont typeface="Arial"/>
              <a:buAutoNum type="arabicPeriod"/>
            </a:pPr>
            <a:r>
              <a:rPr lang="en-US" sz="1450" b="1" dirty="0">
                <a:solidFill>
                  <a:srgbClr val="343E47"/>
                </a:solidFill>
              </a:rPr>
              <a:t>Independently scalable system :</a:t>
            </a:r>
            <a:r>
              <a:rPr lang="en-US" sz="1450" dirty="0">
                <a:solidFill>
                  <a:srgbClr val="343E47"/>
                </a:solidFill>
              </a:rPr>
              <a:t> XDCR has a peer to peer architecture where clusters can be added or removed and every cluster in the topology can be scaled up or down without impacting other clusters.</a:t>
            </a:r>
            <a:endParaRPr sz="1450" dirty="0">
              <a:solidFill>
                <a:srgbClr val="343E47"/>
              </a:solidFill>
            </a:endParaRPr>
          </a:p>
          <a:p>
            <a:pPr marL="647700" lvl="0" indent="-320675" algn="l" rtl="0">
              <a:lnSpc>
                <a:spcPct val="115000"/>
              </a:lnSpc>
              <a:spcBef>
                <a:spcPts val="0"/>
              </a:spcBef>
              <a:spcAft>
                <a:spcPts val="0"/>
              </a:spcAft>
              <a:buClr>
                <a:srgbClr val="343E47"/>
              </a:buClr>
              <a:buSzPts val="1450"/>
              <a:buFont typeface="Arial"/>
              <a:buAutoNum type="arabicPeriod"/>
            </a:pPr>
            <a:r>
              <a:rPr lang="en-US" sz="1450" b="1" dirty="0">
                <a:solidFill>
                  <a:srgbClr val="343E47"/>
                </a:solidFill>
              </a:rPr>
              <a:t>Infrastructure agnostic :</a:t>
            </a:r>
            <a:r>
              <a:rPr lang="en-US" sz="1450" dirty="0">
                <a:solidFill>
                  <a:srgbClr val="343E47"/>
                </a:solidFill>
              </a:rPr>
              <a:t> XDCR can be used to replicate data between any two couchbase clusters irrespective of their deployment platform as bare metal, VMs, private cloud, public cloud, hybrid or containers.</a:t>
            </a:r>
            <a:endParaRPr sz="1450" dirty="0">
              <a:solidFill>
                <a:srgbClr val="343E47"/>
              </a:solidFill>
            </a:endParaRPr>
          </a:p>
          <a:p>
            <a:pPr marL="647700" lvl="0" indent="-320675" algn="l" rtl="0">
              <a:lnSpc>
                <a:spcPct val="115000"/>
              </a:lnSpc>
              <a:spcBef>
                <a:spcPts val="0"/>
              </a:spcBef>
              <a:spcAft>
                <a:spcPts val="0"/>
              </a:spcAft>
              <a:buClr>
                <a:srgbClr val="343E47"/>
              </a:buClr>
              <a:buSzPts val="1450"/>
              <a:buFont typeface="Arial"/>
              <a:buAutoNum type="arabicPeriod"/>
            </a:pPr>
            <a:r>
              <a:rPr lang="en-US" sz="1450" b="1" dirty="0">
                <a:solidFill>
                  <a:srgbClr val="343E47"/>
                </a:solidFill>
              </a:rPr>
              <a:t>Topology aware : </a:t>
            </a:r>
            <a:r>
              <a:rPr lang="en-US" sz="1450" dirty="0">
                <a:solidFill>
                  <a:srgbClr val="343E47"/>
                </a:solidFill>
              </a:rPr>
              <a:t> XDCR is topology aware, as nodes are added to / removed from clusters, system adjusts and manages replication accordingly, without any manual intervention.</a:t>
            </a:r>
            <a:endParaRPr sz="1450" dirty="0">
              <a:solidFill>
                <a:srgbClr val="343E47"/>
              </a:solidFill>
            </a:endParaRPr>
          </a:p>
          <a:p>
            <a:pPr marL="647700" lvl="0" indent="-320675" algn="l" rtl="0">
              <a:lnSpc>
                <a:spcPct val="115000"/>
              </a:lnSpc>
              <a:spcBef>
                <a:spcPts val="0"/>
              </a:spcBef>
              <a:spcAft>
                <a:spcPts val="0"/>
              </a:spcAft>
              <a:buClr>
                <a:srgbClr val="343E47"/>
              </a:buClr>
              <a:buSzPts val="1450"/>
              <a:buFont typeface="Arial"/>
              <a:buAutoNum type="arabicPeriod"/>
            </a:pPr>
            <a:r>
              <a:rPr lang="en-US" sz="1450" b="1" dirty="0">
                <a:solidFill>
                  <a:srgbClr val="343E47"/>
                </a:solidFill>
              </a:rPr>
              <a:t>Simplified setup and administration:</a:t>
            </a:r>
            <a:r>
              <a:rPr lang="en-US" sz="1450" dirty="0">
                <a:solidFill>
                  <a:srgbClr val="343E47"/>
                </a:solidFill>
              </a:rPr>
              <a:t> XDCR can be set up in &lt;15 secs, between any two Couchbase clusters. Once set up, the documents are continuously synchronized between source and target. It operates without any manual intervention even during topology changes like failover or rebalance.</a:t>
            </a:r>
            <a:endParaRPr sz="1450" dirty="0">
              <a:solidFill>
                <a:srgbClr val="343E47"/>
              </a:solidFill>
            </a:endParaRPr>
          </a:p>
          <a:p>
            <a:pPr marL="647700" lvl="0" indent="-320675" algn="l" rtl="0">
              <a:lnSpc>
                <a:spcPct val="115000"/>
              </a:lnSpc>
              <a:spcBef>
                <a:spcPts val="0"/>
              </a:spcBef>
              <a:spcAft>
                <a:spcPts val="0"/>
              </a:spcAft>
              <a:buClr>
                <a:srgbClr val="343E47"/>
              </a:buClr>
              <a:buSzPts val="1450"/>
              <a:buFont typeface="Arial"/>
              <a:buAutoNum type="arabicPeriod"/>
            </a:pPr>
            <a:r>
              <a:rPr lang="en-US" sz="1450" b="1" dirty="0">
                <a:solidFill>
                  <a:srgbClr val="343E47"/>
                </a:solidFill>
              </a:rPr>
              <a:t>Flexible topology :</a:t>
            </a:r>
            <a:r>
              <a:rPr lang="en-US" sz="1450" dirty="0">
                <a:solidFill>
                  <a:srgbClr val="343E47"/>
                </a:solidFill>
              </a:rPr>
              <a:t> Unidirectional, bidirectional, hub &amp; spoke, ring, mesh etc., any complex topology can be set up.</a:t>
            </a:r>
            <a:endParaRPr sz="1450" dirty="0">
              <a:solidFill>
                <a:srgbClr val="343E47"/>
              </a:solidFill>
            </a:endParaRPr>
          </a:p>
          <a:p>
            <a:pPr marL="647700" lvl="0" indent="-320675" algn="l" rtl="0">
              <a:lnSpc>
                <a:spcPct val="115000"/>
              </a:lnSpc>
              <a:spcBef>
                <a:spcPts val="0"/>
              </a:spcBef>
              <a:spcAft>
                <a:spcPts val="0"/>
              </a:spcAft>
              <a:buClr>
                <a:srgbClr val="343E47"/>
              </a:buClr>
              <a:buSzPts val="1450"/>
              <a:buFont typeface="Arial"/>
              <a:buAutoNum type="arabicPeriod"/>
            </a:pPr>
            <a:r>
              <a:rPr lang="en-US" sz="1450" b="1" dirty="0">
                <a:solidFill>
                  <a:srgbClr val="343E47"/>
                </a:solidFill>
              </a:rPr>
              <a:t>Resilient :</a:t>
            </a:r>
            <a:r>
              <a:rPr lang="en-US" sz="1450" dirty="0">
                <a:solidFill>
                  <a:srgbClr val="343E47"/>
                </a:solidFill>
              </a:rPr>
              <a:t> Incase of any network failures, XDCR can resume replication from where it was interrupted. XDCR also continuously retries until the replication is successful.</a:t>
            </a:r>
            <a:endParaRPr sz="1450" dirty="0">
              <a:solidFill>
                <a:srgbClr val="343E47"/>
              </a:solidFill>
            </a:endParaRPr>
          </a:p>
          <a:p>
            <a:pPr marL="0" lvl="0" indent="0" algn="l" rtl="0">
              <a:lnSpc>
                <a:spcPct val="115000"/>
              </a:lnSpc>
              <a:spcBef>
                <a:spcPts val="5500"/>
              </a:spcBef>
              <a:spcAft>
                <a:spcPts val="0"/>
              </a:spcAft>
              <a:buClr>
                <a:schemeClr val="dk1"/>
              </a:buClr>
              <a:buSzPts val="1100"/>
              <a:buFont typeface="Arial"/>
              <a:buNone/>
            </a:pPr>
            <a:endParaRPr sz="1100" dirty="0"/>
          </a:p>
        </p:txBody>
      </p:sp>
      <p:sp>
        <p:nvSpPr>
          <p:cNvPr id="1235" name="Google Shape;1235;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610474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Google Shape;1240;p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rgbClr val="343E47"/>
              </a:buClr>
              <a:buSzPts val="1450"/>
              <a:buFont typeface="Arial"/>
              <a:buNone/>
            </a:pPr>
            <a:r>
              <a:rPr lang="en-US" sz="1450" b="1">
                <a:solidFill>
                  <a:srgbClr val="343E47"/>
                </a:solidFill>
              </a:rPr>
              <a:t>Core principles behind this technology - https://blog.couchbase.com/understanding-xdcr-part-1/</a:t>
            </a:r>
            <a:endParaRPr sz="1450" b="1">
              <a:solidFill>
                <a:srgbClr val="343E47"/>
              </a:solidFill>
            </a:endParaRPr>
          </a:p>
          <a:p>
            <a:pPr marL="647700" lvl="0" indent="-320675" algn="l" rtl="0">
              <a:lnSpc>
                <a:spcPct val="115000"/>
              </a:lnSpc>
              <a:spcBef>
                <a:spcPts val="2000"/>
              </a:spcBef>
              <a:spcAft>
                <a:spcPts val="0"/>
              </a:spcAft>
              <a:buClr>
                <a:srgbClr val="343E47"/>
              </a:buClr>
              <a:buSzPts val="1450"/>
              <a:buFont typeface="Arial"/>
              <a:buAutoNum type="arabicPeriod"/>
            </a:pPr>
            <a:r>
              <a:rPr lang="en-US" sz="1450" b="1">
                <a:solidFill>
                  <a:srgbClr val="343E47"/>
                </a:solidFill>
              </a:rPr>
              <a:t>Highly performant :</a:t>
            </a:r>
            <a:r>
              <a:rPr lang="en-US" sz="1450">
                <a:solidFill>
                  <a:srgbClr val="343E47"/>
                </a:solidFill>
              </a:rPr>
              <a:t> XDCR is highly performant replication system operating at the speed of network and memory with very low latency. Replication is memory to memory.</a:t>
            </a:r>
            <a:endParaRPr sz="1450">
              <a:solidFill>
                <a:srgbClr val="343E47"/>
              </a:solidFill>
            </a:endParaRPr>
          </a:p>
          <a:p>
            <a:pPr marL="647700" lvl="0" indent="-320675" algn="l" rtl="0">
              <a:lnSpc>
                <a:spcPct val="115000"/>
              </a:lnSpc>
              <a:spcBef>
                <a:spcPts val="0"/>
              </a:spcBef>
              <a:spcAft>
                <a:spcPts val="0"/>
              </a:spcAft>
              <a:buClr>
                <a:srgbClr val="343E47"/>
              </a:buClr>
              <a:buSzPts val="1450"/>
              <a:buFont typeface="Arial"/>
              <a:buAutoNum type="arabicPeriod"/>
            </a:pPr>
            <a:r>
              <a:rPr lang="en-US" sz="1450" b="1">
                <a:solidFill>
                  <a:srgbClr val="343E47"/>
                </a:solidFill>
              </a:rPr>
              <a:t>Independently scalable system :</a:t>
            </a:r>
            <a:r>
              <a:rPr lang="en-US" sz="1450">
                <a:solidFill>
                  <a:srgbClr val="343E47"/>
                </a:solidFill>
              </a:rPr>
              <a:t> XDCR has a peer to peer architecture where clusters can be added or removed and every cluster in the topology can be scaled up or down without impacting other clusters.</a:t>
            </a:r>
            <a:endParaRPr sz="1450">
              <a:solidFill>
                <a:srgbClr val="343E47"/>
              </a:solidFill>
            </a:endParaRPr>
          </a:p>
          <a:p>
            <a:pPr marL="647700" lvl="0" indent="-320675" algn="l" rtl="0">
              <a:lnSpc>
                <a:spcPct val="115000"/>
              </a:lnSpc>
              <a:spcBef>
                <a:spcPts val="0"/>
              </a:spcBef>
              <a:spcAft>
                <a:spcPts val="0"/>
              </a:spcAft>
              <a:buClr>
                <a:srgbClr val="343E47"/>
              </a:buClr>
              <a:buSzPts val="1450"/>
              <a:buFont typeface="Arial"/>
              <a:buAutoNum type="arabicPeriod"/>
            </a:pPr>
            <a:r>
              <a:rPr lang="en-US" sz="1450" b="1">
                <a:solidFill>
                  <a:srgbClr val="343E47"/>
                </a:solidFill>
              </a:rPr>
              <a:t>Infrastructure agnostic :</a:t>
            </a:r>
            <a:r>
              <a:rPr lang="en-US" sz="1450">
                <a:solidFill>
                  <a:srgbClr val="343E47"/>
                </a:solidFill>
              </a:rPr>
              <a:t> XDCR can be used to replicate data between any two couchbase clusters irrespective of their deployment platform as bare metal, VMs, private cloud, public cloud, hybrid or containers.</a:t>
            </a:r>
            <a:endParaRPr sz="1450">
              <a:solidFill>
                <a:srgbClr val="343E47"/>
              </a:solidFill>
            </a:endParaRPr>
          </a:p>
          <a:p>
            <a:pPr marL="647700" lvl="0" indent="-320675" algn="l" rtl="0">
              <a:lnSpc>
                <a:spcPct val="115000"/>
              </a:lnSpc>
              <a:spcBef>
                <a:spcPts val="0"/>
              </a:spcBef>
              <a:spcAft>
                <a:spcPts val="0"/>
              </a:spcAft>
              <a:buClr>
                <a:srgbClr val="343E47"/>
              </a:buClr>
              <a:buSzPts val="1450"/>
              <a:buFont typeface="Arial"/>
              <a:buAutoNum type="arabicPeriod"/>
            </a:pPr>
            <a:r>
              <a:rPr lang="en-US" sz="1450" b="1">
                <a:solidFill>
                  <a:srgbClr val="343E47"/>
                </a:solidFill>
              </a:rPr>
              <a:t>Topology aware : </a:t>
            </a:r>
            <a:r>
              <a:rPr lang="en-US" sz="1450">
                <a:solidFill>
                  <a:srgbClr val="343E47"/>
                </a:solidFill>
              </a:rPr>
              <a:t> XDCR is topology aware, as nodes are added to / removed from clusters, system adjusts and manages replication accordingly, without any manual intervention.</a:t>
            </a:r>
            <a:endParaRPr sz="1450">
              <a:solidFill>
                <a:srgbClr val="343E47"/>
              </a:solidFill>
            </a:endParaRPr>
          </a:p>
          <a:p>
            <a:pPr marL="647700" lvl="0" indent="-320675" algn="l" rtl="0">
              <a:lnSpc>
                <a:spcPct val="115000"/>
              </a:lnSpc>
              <a:spcBef>
                <a:spcPts val="0"/>
              </a:spcBef>
              <a:spcAft>
                <a:spcPts val="0"/>
              </a:spcAft>
              <a:buClr>
                <a:srgbClr val="343E47"/>
              </a:buClr>
              <a:buSzPts val="1450"/>
              <a:buFont typeface="Arial"/>
              <a:buAutoNum type="arabicPeriod"/>
            </a:pPr>
            <a:r>
              <a:rPr lang="en-US" sz="1450" b="1">
                <a:solidFill>
                  <a:srgbClr val="343E47"/>
                </a:solidFill>
              </a:rPr>
              <a:t>Simplified setup and administration:</a:t>
            </a:r>
            <a:r>
              <a:rPr lang="en-US" sz="1450">
                <a:solidFill>
                  <a:srgbClr val="343E47"/>
                </a:solidFill>
              </a:rPr>
              <a:t> XDCR can be set up in &lt;15 secs, between any two Couchbase clusters. Once set up, the documents are continuously synchronized between source and target. It operates without any manual intervention even during topology changes like failover or rebalance.</a:t>
            </a:r>
            <a:endParaRPr sz="1450">
              <a:solidFill>
                <a:srgbClr val="343E47"/>
              </a:solidFill>
            </a:endParaRPr>
          </a:p>
          <a:p>
            <a:pPr marL="647700" lvl="0" indent="-320675" algn="l" rtl="0">
              <a:lnSpc>
                <a:spcPct val="115000"/>
              </a:lnSpc>
              <a:spcBef>
                <a:spcPts val="0"/>
              </a:spcBef>
              <a:spcAft>
                <a:spcPts val="0"/>
              </a:spcAft>
              <a:buClr>
                <a:srgbClr val="343E47"/>
              </a:buClr>
              <a:buSzPts val="1450"/>
              <a:buFont typeface="Arial"/>
              <a:buAutoNum type="arabicPeriod"/>
            </a:pPr>
            <a:r>
              <a:rPr lang="en-US" sz="1450" b="1">
                <a:solidFill>
                  <a:srgbClr val="343E47"/>
                </a:solidFill>
              </a:rPr>
              <a:t>Flexible topology :</a:t>
            </a:r>
            <a:r>
              <a:rPr lang="en-US" sz="1450">
                <a:solidFill>
                  <a:srgbClr val="343E47"/>
                </a:solidFill>
              </a:rPr>
              <a:t> Unidirectional, bidirectional, hub &amp; spoke, ring, mesh etc., any complex topology can be set up.</a:t>
            </a:r>
            <a:endParaRPr sz="1450">
              <a:solidFill>
                <a:srgbClr val="343E47"/>
              </a:solidFill>
            </a:endParaRPr>
          </a:p>
          <a:p>
            <a:pPr marL="647700" lvl="0" indent="-320675" algn="l" rtl="0">
              <a:lnSpc>
                <a:spcPct val="115000"/>
              </a:lnSpc>
              <a:spcBef>
                <a:spcPts val="0"/>
              </a:spcBef>
              <a:spcAft>
                <a:spcPts val="0"/>
              </a:spcAft>
              <a:buClr>
                <a:srgbClr val="343E47"/>
              </a:buClr>
              <a:buSzPts val="1450"/>
              <a:buFont typeface="Arial"/>
              <a:buAutoNum type="arabicPeriod"/>
            </a:pPr>
            <a:r>
              <a:rPr lang="en-US" sz="1450" b="1">
                <a:solidFill>
                  <a:srgbClr val="343E47"/>
                </a:solidFill>
              </a:rPr>
              <a:t>Resilient :</a:t>
            </a:r>
            <a:r>
              <a:rPr lang="en-US" sz="1450">
                <a:solidFill>
                  <a:srgbClr val="343E47"/>
                </a:solidFill>
              </a:rPr>
              <a:t> Incase of any network failures, XDCR can resume replication from where it was interrupted. XDCR also continuously retries until the replication is successful.</a:t>
            </a:r>
            <a:endParaRPr sz="1450">
              <a:solidFill>
                <a:srgbClr val="343E47"/>
              </a:solidFill>
            </a:endParaRPr>
          </a:p>
          <a:p>
            <a:pPr marL="0" lvl="0" indent="0" algn="l" rtl="0">
              <a:lnSpc>
                <a:spcPct val="115000"/>
              </a:lnSpc>
              <a:spcBef>
                <a:spcPts val="5500"/>
              </a:spcBef>
              <a:spcAft>
                <a:spcPts val="0"/>
              </a:spcAft>
              <a:buClr>
                <a:schemeClr val="dk1"/>
              </a:buClr>
              <a:buSzPts val="1100"/>
              <a:buFont typeface="Arial"/>
              <a:buNone/>
            </a:pPr>
            <a:endParaRPr sz="1100"/>
          </a:p>
        </p:txBody>
      </p:sp>
      <p:sp>
        <p:nvSpPr>
          <p:cNvPr id="1241" name="Google Shape;1241;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93135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Memory Optimized Indexes (add details)</a:t>
            </a:r>
            <a:endParaRPr lang="en-US" dirty="0"/>
          </a:p>
          <a:p>
            <a:endParaRPr lang="en-US" dirty="0"/>
          </a:p>
        </p:txBody>
      </p:sp>
      <p:sp>
        <p:nvSpPr>
          <p:cNvPr id="4" name="Slide Number Placeholder 3"/>
          <p:cNvSpPr>
            <a:spLocks noGrp="1"/>
          </p:cNvSpPr>
          <p:nvPr>
            <p:ph type="sldNum" sz="quarter" idx="5"/>
          </p:nvPr>
        </p:nvSpPr>
        <p:spPr/>
        <p:txBody>
          <a:bodyPr/>
          <a:lstStyle/>
          <a:p>
            <a:fld id="{58F4B49E-B8B5-244E-97A4-2E13022E238E}" type="slidenum">
              <a:rPr lang="en-US" smtClean="0"/>
              <a:pPr/>
              <a:t>37</a:t>
            </a:fld>
            <a:endParaRPr lang="en-US" dirty="0"/>
          </a:p>
        </p:txBody>
      </p:sp>
    </p:spTree>
    <p:extLst>
      <p:ext uri="{BB962C8B-B14F-4D97-AF65-F5344CB8AC3E}">
        <p14:creationId xmlns:p14="http://schemas.microsoft.com/office/powerpoint/2010/main" val="21547319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F4B49E-B8B5-244E-97A4-2E13022E238E}" type="slidenum">
              <a:rPr lang="en-US" smtClean="0"/>
              <a:pPr/>
              <a:t>39</a:t>
            </a:fld>
            <a:endParaRPr lang="en-US" dirty="0"/>
          </a:p>
        </p:txBody>
      </p:sp>
    </p:spTree>
    <p:extLst>
      <p:ext uri="{BB962C8B-B14F-4D97-AF65-F5344CB8AC3E}">
        <p14:creationId xmlns:p14="http://schemas.microsoft.com/office/powerpoint/2010/main" val="1155945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Shape 653"/>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r>
              <a:rPr lang="en-US" sz="1200" b="0" i="0" kern="1200" dirty="0">
                <a:solidFill>
                  <a:schemeClr val="tx1"/>
                </a:solidFill>
                <a:effectLst/>
                <a:latin typeface="Arial" charset="0"/>
                <a:ea typeface="Arial" charset="0"/>
                <a:cs typeface="Arial" charset="0"/>
              </a:rPr>
              <a:t>Among the NoSQL databases, you will find four common models for storing data, which lead to four common types of NoSQL systems:</a:t>
            </a:r>
          </a:p>
          <a:p>
            <a:endParaRPr lang="en-US" sz="1200" b="0" i="0" kern="1200" dirty="0">
              <a:solidFill>
                <a:schemeClr val="tx1"/>
              </a:solidFill>
              <a:effectLst/>
              <a:latin typeface="Arial" charset="0"/>
              <a:ea typeface="Arial" charset="0"/>
              <a:cs typeface="Arial" charset="0"/>
            </a:endParaRPr>
          </a:p>
          <a:p>
            <a:endParaRPr lang="en-US" sz="1200" b="0" i="0" kern="1200" dirty="0">
              <a:solidFill>
                <a:schemeClr val="tx1"/>
              </a:solidFill>
              <a:effectLst/>
              <a:latin typeface="Arial" charset="0"/>
              <a:ea typeface="Arial" charset="0"/>
              <a:cs typeface="Arial" charset="0"/>
            </a:endParaRPr>
          </a:p>
          <a:p>
            <a:r>
              <a:rPr lang="en-US" sz="1200" b="0" i="0" kern="1200" dirty="0">
                <a:solidFill>
                  <a:schemeClr val="tx1"/>
                </a:solidFill>
                <a:effectLst/>
                <a:latin typeface="Arial" charset="0"/>
                <a:ea typeface="Arial" charset="0"/>
                <a:cs typeface="Arial" charset="0"/>
              </a:rPr>
              <a:t>** Key-value stores ** are the simplest. Every item in the database is stored as an attribute name (or "key") together with its value. Riak, Voldemort, and Redis are the most well-known in this category.</a:t>
            </a:r>
          </a:p>
          <a:p>
            <a:endParaRPr lang="en-US" sz="1200" b="0" i="0" kern="1200" dirty="0">
              <a:solidFill>
                <a:schemeClr val="tx1"/>
              </a:solidFill>
              <a:effectLst/>
              <a:latin typeface="Arial" charset="0"/>
              <a:ea typeface="Arial" charset="0"/>
              <a:cs typeface="Arial" charset="0"/>
            </a:endParaRPr>
          </a:p>
          <a:p>
            <a:r>
              <a:rPr lang="en-US" sz="1200" b="0" i="0" kern="1200" dirty="0">
                <a:solidFill>
                  <a:schemeClr val="tx1"/>
                </a:solidFill>
                <a:effectLst/>
                <a:latin typeface="Arial" charset="0"/>
                <a:ea typeface="Arial" charset="0"/>
                <a:cs typeface="Arial" charset="0"/>
              </a:rPr>
              <a:t>** Wide-column stores ** store data together as columns instead of rows and are optimized for queries over large datasets. The most popular are Cassandra and HBase.</a:t>
            </a:r>
          </a:p>
          <a:p>
            <a:endParaRPr lang="en-US" sz="1200" b="0" i="0" kern="1200" dirty="0">
              <a:solidFill>
                <a:schemeClr val="tx1"/>
              </a:solidFill>
              <a:effectLst/>
              <a:latin typeface="Arial" charset="0"/>
              <a:ea typeface="Arial" charset="0"/>
              <a:cs typeface="Arial" charset="0"/>
            </a:endParaRPr>
          </a:p>
          <a:p>
            <a:r>
              <a:rPr lang="en-US" sz="1200" b="0" i="0" kern="1200" dirty="0">
                <a:solidFill>
                  <a:schemeClr val="tx1"/>
                </a:solidFill>
                <a:effectLst/>
                <a:latin typeface="Arial" charset="0"/>
                <a:ea typeface="Arial" charset="0"/>
                <a:cs typeface="Arial" charset="0"/>
              </a:rPr>
              <a:t>** Document databases ** pair each key with a complex data structure known as a document. Documents can contain many different key-value pairs, or key-array pairs, or even nested documents. </a:t>
            </a:r>
          </a:p>
          <a:p>
            <a:endParaRPr lang="en-US" sz="1200" b="0" i="0" kern="1200" dirty="0">
              <a:solidFill>
                <a:schemeClr val="tx1"/>
              </a:solidFill>
              <a:effectLst/>
              <a:latin typeface="Arial" charset="0"/>
              <a:ea typeface="Arial" charset="0"/>
              <a:cs typeface="Arial" charset="0"/>
            </a:endParaRPr>
          </a:p>
          <a:p>
            <a:r>
              <a:rPr lang="en-US" sz="1200" b="0" i="0" kern="1200" dirty="0">
                <a:solidFill>
                  <a:schemeClr val="tx1"/>
                </a:solidFill>
                <a:effectLst/>
                <a:latin typeface="Arial" charset="0"/>
                <a:ea typeface="Arial" charset="0"/>
                <a:cs typeface="Arial" charset="0"/>
              </a:rPr>
              <a:t>** Graph databases ** are used to store information about networks, such as social connections. Examples are Neo4J and </a:t>
            </a:r>
            <a:r>
              <a:rPr lang="en-US" sz="1200" b="0" i="0" kern="1200" dirty="0" err="1">
                <a:solidFill>
                  <a:schemeClr val="tx1"/>
                </a:solidFill>
                <a:effectLst/>
                <a:latin typeface="Arial" charset="0"/>
                <a:ea typeface="Arial" charset="0"/>
                <a:cs typeface="Arial" charset="0"/>
              </a:rPr>
              <a:t>HyperGraphDB</a:t>
            </a:r>
            <a:r>
              <a:rPr lang="en-US" sz="1200" b="0" i="0" kern="1200" dirty="0">
                <a:solidFill>
                  <a:schemeClr val="tx1"/>
                </a:solidFill>
                <a:effectLst/>
                <a:latin typeface="Arial" charset="0"/>
                <a:ea typeface="Arial" charset="0"/>
                <a:cs typeface="Arial" charset="0"/>
              </a:rPr>
              <a:t>.</a:t>
            </a:r>
          </a:p>
          <a:p>
            <a:pPr lvl="0" rtl="0">
              <a:spcBef>
                <a:spcPts val="0"/>
              </a:spcBef>
              <a:buNone/>
            </a:pPr>
            <a:endParaRPr lang="en-US" dirty="0"/>
          </a:p>
          <a:p>
            <a:pPr lvl="0" rtl="0">
              <a:spcBef>
                <a:spcPts val="0"/>
              </a:spcBef>
              <a:buNone/>
            </a:pPr>
            <a:endParaRPr lang="en-US" dirty="0"/>
          </a:p>
          <a:p>
            <a:pPr lvl="0" rtl="0">
              <a:spcBef>
                <a:spcPts val="0"/>
              </a:spcBef>
              <a:buNone/>
            </a:pPr>
            <a:endParaRPr lang="en-US" dirty="0"/>
          </a:p>
          <a:p>
            <a:pPr lvl="0" rtl="0">
              <a:spcBef>
                <a:spcPts val="0"/>
              </a:spcBef>
              <a:buNone/>
            </a:pPr>
            <a:endParaRPr lang="en-US" dirty="0"/>
          </a:p>
          <a:p>
            <a:pPr lvl="0" rtl="0">
              <a:spcBef>
                <a:spcPts val="0"/>
              </a:spcBef>
              <a:buNone/>
            </a:pPr>
            <a:endParaRPr lang="en-US" dirty="0"/>
          </a:p>
          <a:p>
            <a:endParaRPr lang="en-US" sz="1200" u="sng" kern="1200" dirty="0">
              <a:solidFill>
                <a:schemeClr val="tx1"/>
              </a:solidFill>
              <a:hlinkClick r:id="rId3"/>
            </a:endParaRPr>
          </a:p>
          <a:p>
            <a:pPr lvl="0">
              <a:spcBef>
                <a:spcPts val="0"/>
              </a:spcBef>
              <a:buNone/>
            </a:pPr>
            <a:endParaRPr lang="en-US" dirty="0"/>
          </a:p>
        </p:txBody>
      </p:sp>
      <p:sp>
        <p:nvSpPr>
          <p:cNvPr id="654" name="Shape 65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28227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 </a:t>
            </a:r>
            <a:r>
              <a:rPr lang="en-US" dirty="0">
                <a:hlinkClick r:id="rId3"/>
              </a:rPr>
              <a:t>https://docs.couchbase.com/server/6.0/cli/cli-intro.html</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API: </a:t>
            </a:r>
            <a:r>
              <a:rPr lang="en-US" dirty="0">
                <a:hlinkClick r:id="rId4"/>
              </a:rPr>
              <a:t>https://docs.couchbase.com/server/6.0/rest-api/rest-intro.html</a:t>
            </a:r>
            <a:endParaRPr lang="en-US" dirty="0"/>
          </a:p>
          <a:p>
            <a:endParaRPr lang="en-US" dirty="0"/>
          </a:p>
        </p:txBody>
      </p:sp>
      <p:sp>
        <p:nvSpPr>
          <p:cNvPr id="4" name="Slide Number Placeholder 3"/>
          <p:cNvSpPr>
            <a:spLocks noGrp="1"/>
          </p:cNvSpPr>
          <p:nvPr>
            <p:ph type="sldNum" sz="quarter" idx="5"/>
          </p:nvPr>
        </p:nvSpPr>
        <p:spPr/>
        <p:txBody>
          <a:bodyPr/>
          <a:lstStyle/>
          <a:p>
            <a:fld id="{58F4B49E-B8B5-244E-97A4-2E13022E238E}" type="slidenum">
              <a:rPr lang="en-US" smtClean="0"/>
              <a:pPr/>
              <a:t>40</a:t>
            </a:fld>
            <a:endParaRPr lang="en-US" dirty="0"/>
          </a:p>
        </p:txBody>
      </p:sp>
    </p:spTree>
    <p:extLst>
      <p:ext uri="{BB962C8B-B14F-4D97-AF65-F5344CB8AC3E}">
        <p14:creationId xmlns:p14="http://schemas.microsoft.com/office/powerpoint/2010/main" val="37699887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1"/>
        <p:cNvGrpSpPr/>
        <p:nvPr/>
      </p:nvGrpSpPr>
      <p:grpSpPr>
        <a:xfrm>
          <a:off x="0" y="0"/>
          <a:ext cx="0" cy="0"/>
          <a:chOff x="0" y="0"/>
          <a:chExt cx="0" cy="0"/>
        </a:xfrm>
      </p:grpSpPr>
      <p:sp>
        <p:nvSpPr>
          <p:cNvPr id="1982" name="Google Shape;1982;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3" name="Google Shape;1983;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1"/>
              </a:buClr>
              <a:buSzPts val="1200"/>
              <a:buFont typeface="Noto Sans Symbols"/>
              <a:buNone/>
            </a:pPr>
            <a:endParaRPr sz="1200"/>
          </a:p>
        </p:txBody>
      </p:sp>
      <p:sp>
        <p:nvSpPr>
          <p:cNvPr id="1984" name="Google Shape;1984;p38:notes"/>
          <p:cNvSpPr txBox="1">
            <a:spLocks noGrp="1"/>
          </p:cNvSpPr>
          <p:nvPr>
            <p:ph type="sldNum" idx="12"/>
          </p:nvPr>
        </p:nvSpPr>
        <p:spPr>
          <a:xfrm>
            <a:off x="6172199" y="8685213"/>
            <a:ext cx="684213"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latin typeface="Courier"/>
                <a:ea typeface="Courier"/>
                <a:cs typeface="Courier"/>
                <a:sym typeface="Courier"/>
              </a:rPr>
              <a:t>42</a:t>
            </a:fld>
            <a:endParaRPr>
              <a:solidFill>
                <a:srgbClr val="000000"/>
              </a:solidFill>
              <a:latin typeface="Courier"/>
              <a:ea typeface="Courier"/>
              <a:cs typeface="Courier"/>
              <a:sym typeface="Courier"/>
            </a:endParaRPr>
          </a:p>
        </p:txBody>
      </p:sp>
    </p:spTree>
    <p:extLst>
      <p:ext uri="{BB962C8B-B14F-4D97-AF65-F5344CB8AC3E}">
        <p14:creationId xmlns:p14="http://schemas.microsoft.com/office/powerpoint/2010/main" val="3326218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NoSQL </a:t>
            </a:r>
            <a:r>
              <a:rPr lang="en-US" sz="1200" b="0" i="0" kern="1200" dirty="0">
                <a:solidFill>
                  <a:schemeClr val="tx1"/>
                </a:solidFill>
                <a:effectLst/>
                <a:latin typeface="Arial" charset="0"/>
                <a:ea typeface="Arial" charset="0"/>
                <a:cs typeface="Arial" charset="0"/>
              </a:rPr>
              <a:t>databases are a great fit for many modern applications such as mobile, web, and gaming that require flexible, scalable, high-performance, and highly functional databases to provide great user experiences.</a:t>
            </a:r>
          </a:p>
          <a:p>
            <a:endParaRPr lang="en-US" sz="1200" b="0" i="0" kern="1200" dirty="0">
              <a:solidFill>
                <a:schemeClr val="tx1"/>
              </a:solidFill>
              <a:effectLst/>
              <a:latin typeface="Arial" charset="0"/>
              <a:ea typeface="Arial" charset="0"/>
              <a:cs typeface="Arial" charset="0"/>
            </a:endParaRPr>
          </a:p>
          <a:p>
            <a:pPr marL="171450" indent="-171450">
              <a:buFontTx/>
              <a:buChar char="-"/>
            </a:pPr>
            <a:r>
              <a:rPr lang="en-US" sz="1200" b="1" i="0" u="none" kern="1200" dirty="0">
                <a:solidFill>
                  <a:schemeClr val="tx1"/>
                </a:solidFill>
                <a:effectLst/>
                <a:latin typeface="Arial" charset="0"/>
                <a:ea typeface="Arial" charset="0"/>
                <a:cs typeface="Arial" charset="0"/>
              </a:rPr>
              <a:t>Flexibility</a:t>
            </a:r>
            <a:r>
              <a:rPr lang="en-US" sz="1200" b="0" i="0" kern="1200" dirty="0">
                <a:solidFill>
                  <a:schemeClr val="tx1"/>
                </a:solidFill>
                <a:effectLst/>
                <a:latin typeface="Arial" charset="0"/>
                <a:ea typeface="Arial" charset="0"/>
                <a:cs typeface="Arial" charset="0"/>
              </a:rPr>
              <a:t>: NoSQL databases generally provide flexible schemas that enable faster and more iterative development. The flexible data model makes NoSQL databases ideal for semi-structured and unstructured data.</a:t>
            </a:r>
          </a:p>
          <a:p>
            <a:pPr marL="171450" indent="-171450">
              <a:buFontTx/>
              <a:buChar char="-"/>
            </a:pPr>
            <a:endParaRPr lang="en-US" sz="1200" b="0" i="0" kern="1200" dirty="0">
              <a:solidFill>
                <a:schemeClr val="tx1"/>
              </a:solidFill>
              <a:effectLst/>
              <a:latin typeface="Arial" charset="0"/>
              <a:ea typeface="Arial" charset="0"/>
              <a:cs typeface="Arial" charset="0"/>
            </a:endParaRPr>
          </a:p>
          <a:p>
            <a:pPr marL="171450" indent="-171450">
              <a:buFontTx/>
              <a:buChar char="-"/>
            </a:pPr>
            <a:r>
              <a:rPr lang="en-US" sz="1200" b="1" i="0" kern="1200" dirty="0">
                <a:solidFill>
                  <a:schemeClr val="tx1"/>
                </a:solidFill>
                <a:effectLst/>
                <a:latin typeface="Arial" charset="0"/>
                <a:ea typeface="Arial" charset="0"/>
                <a:cs typeface="Arial" charset="0"/>
              </a:rPr>
              <a:t>Scalability</a:t>
            </a:r>
            <a:r>
              <a:rPr lang="en-US" sz="1200" b="0" i="0" kern="1200" dirty="0">
                <a:solidFill>
                  <a:schemeClr val="tx1"/>
                </a:solidFill>
                <a:effectLst/>
                <a:latin typeface="Arial" charset="0"/>
                <a:ea typeface="Arial" charset="0"/>
                <a:cs typeface="Arial" charset="0"/>
              </a:rPr>
              <a:t>: NoSQL databases are generally designed to scale out by using distributed clusters of hardware instead of scaling up by adding expensive and robust servers. Some cloud providers handle these operations behind-the-scenes as a fully managed service.</a:t>
            </a:r>
          </a:p>
          <a:p>
            <a:pPr marL="171450" indent="-171450">
              <a:buFontTx/>
              <a:buChar char="-"/>
            </a:pPr>
            <a:endParaRPr lang="en-US" sz="1200" b="0" i="0" kern="1200" dirty="0">
              <a:solidFill>
                <a:schemeClr val="tx1"/>
              </a:solidFill>
              <a:effectLst/>
              <a:latin typeface="Arial" charset="0"/>
              <a:ea typeface="Arial" charset="0"/>
              <a:cs typeface="Arial" charset="0"/>
            </a:endParaRPr>
          </a:p>
          <a:p>
            <a:pPr marL="171450" indent="-171450">
              <a:buFontTx/>
              <a:buChar char="-"/>
            </a:pPr>
            <a:r>
              <a:rPr lang="en-US" sz="1200" b="1" i="0" kern="1200" dirty="0">
                <a:solidFill>
                  <a:schemeClr val="tx1"/>
                </a:solidFill>
                <a:effectLst/>
                <a:latin typeface="Arial" charset="0"/>
                <a:ea typeface="Arial" charset="0"/>
                <a:cs typeface="Arial" charset="0"/>
              </a:rPr>
              <a:t>High-performance</a:t>
            </a:r>
            <a:r>
              <a:rPr lang="en-US" sz="1200" b="0" i="0" kern="1200" dirty="0">
                <a:solidFill>
                  <a:schemeClr val="tx1"/>
                </a:solidFill>
                <a:effectLst/>
                <a:latin typeface="Arial" charset="0"/>
                <a:ea typeface="Arial" charset="0"/>
                <a:cs typeface="Arial" charset="0"/>
              </a:rPr>
              <a:t>: NoSQL database are optimized for specific data models (such as document, key-value, and graph) and access patterns that enable higher performance than trying to accomplish similar functionality with relational databases.</a:t>
            </a:r>
          </a:p>
          <a:p>
            <a:pPr marL="171450" indent="-171450">
              <a:buFontTx/>
              <a:buChar char="-"/>
            </a:pPr>
            <a:endParaRPr lang="en-US" sz="1200" b="0" i="0" kern="1200" dirty="0">
              <a:solidFill>
                <a:schemeClr val="tx1"/>
              </a:solidFill>
              <a:effectLst/>
              <a:latin typeface="Arial" charset="0"/>
              <a:ea typeface="Arial" charset="0"/>
              <a:cs typeface="Arial" charset="0"/>
            </a:endParaRPr>
          </a:p>
          <a:p>
            <a:r>
              <a:rPr lang="en-US" sz="1200" b="0" i="0" kern="1200" dirty="0">
                <a:solidFill>
                  <a:schemeClr val="tx1"/>
                </a:solidFill>
                <a:effectLst/>
                <a:latin typeface="Arial" charset="0"/>
                <a:ea typeface="Arial" charset="0"/>
                <a:cs typeface="Arial" charset="0"/>
              </a:rPr>
              <a:t>-  </a:t>
            </a:r>
            <a:r>
              <a:rPr lang="en-US" sz="1200" b="1" i="0" kern="1200" dirty="0">
                <a:solidFill>
                  <a:schemeClr val="tx1"/>
                </a:solidFill>
                <a:effectLst/>
                <a:latin typeface="Arial" charset="0"/>
                <a:ea typeface="Arial" charset="0"/>
                <a:cs typeface="Arial" charset="0"/>
              </a:rPr>
              <a:t>Highly functional</a:t>
            </a:r>
            <a:r>
              <a:rPr lang="en-US" sz="1200" b="0" i="0" kern="1200" dirty="0">
                <a:solidFill>
                  <a:schemeClr val="tx1"/>
                </a:solidFill>
                <a:effectLst/>
                <a:latin typeface="Arial" charset="0"/>
                <a:ea typeface="Arial" charset="0"/>
                <a:cs typeface="Arial" charset="0"/>
              </a:rPr>
              <a:t>: NoSQL databases provide highly functional APIs and data types that are purpose built for each of their respective data models.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8F4B49E-B8B5-244E-97A4-2E13022E238E}" type="slidenum">
              <a:rPr lang="en-US" smtClean="0"/>
              <a:pPr/>
              <a:t>8</a:t>
            </a:fld>
            <a:endParaRPr lang="en-US" dirty="0"/>
          </a:p>
        </p:txBody>
      </p:sp>
    </p:spTree>
    <p:extLst>
      <p:ext uri="{BB962C8B-B14F-4D97-AF65-F5344CB8AC3E}">
        <p14:creationId xmlns:p14="http://schemas.microsoft.com/office/powerpoint/2010/main" val="255987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dirty="0"/>
              <a:t>Elastic scaling</a:t>
            </a:r>
          </a:p>
          <a:p>
            <a:pPr marL="1090613" lvl="1" indent="-349250">
              <a:lnSpc>
                <a:spcPct val="120000"/>
              </a:lnSpc>
            </a:pPr>
            <a:r>
              <a:rPr lang="en-US" sz="2400" dirty="0"/>
              <a:t>Size your cluster for today</a:t>
            </a:r>
          </a:p>
          <a:p>
            <a:pPr marL="1090613" lvl="1" indent="-349250">
              <a:lnSpc>
                <a:spcPct val="120000"/>
              </a:lnSpc>
            </a:pPr>
            <a:r>
              <a:rPr lang="en-US" sz="2400" dirty="0"/>
              <a:t>Scale out on demand</a:t>
            </a:r>
          </a:p>
          <a:p>
            <a:pPr lvl="0">
              <a:lnSpc>
                <a:spcPct val="120000"/>
              </a:lnSpc>
              <a:buClr>
                <a:srgbClr val="178ADB"/>
              </a:buClr>
            </a:pPr>
            <a:r>
              <a:rPr lang="en-US" dirty="0">
                <a:solidFill>
                  <a:srgbClr val="1E1C1C"/>
                </a:solidFill>
              </a:rPr>
              <a:t>Cost effective scaling</a:t>
            </a:r>
          </a:p>
          <a:p>
            <a:pPr marL="1090613" lvl="1" indent="-349250">
              <a:lnSpc>
                <a:spcPct val="120000"/>
              </a:lnSpc>
            </a:pPr>
            <a:r>
              <a:rPr lang="en-US" sz="2400" dirty="0">
                <a:solidFill>
                  <a:srgbClr val="1E1C1C"/>
                </a:solidFill>
              </a:rPr>
              <a:t>Commodity hardware</a:t>
            </a:r>
          </a:p>
          <a:p>
            <a:pPr marL="1090613" lvl="1" indent="-349250">
              <a:lnSpc>
                <a:spcPct val="120000"/>
              </a:lnSpc>
            </a:pPr>
            <a:r>
              <a:rPr lang="en-US" sz="2400" dirty="0">
                <a:solidFill>
                  <a:srgbClr val="1E1C1C"/>
                </a:solidFill>
              </a:rPr>
              <a:t>On premise or on cloud</a:t>
            </a:r>
          </a:p>
          <a:p>
            <a:pPr marL="1090613" lvl="1" indent="-349250">
              <a:lnSpc>
                <a:spcPct val="120000"/>
              </a:lnSpc>
            </a:pPr>
            <a:r>
              <a:rPr lang="en-US" sz="2400" dirty="0">
                <a:solidFill>
                  <a:srgbClr val="1E1C1C"/>
                </a:solidFill>
              </a:rPr>
              <a:t>Scale OUT instead of Scale UP</a:t>
            </a:r>
          </a:p>
          <a:p>
            <a:endParaRPr lang="en-US" baseline="0" dirty="0"/>
          </a:p>
          <a:p>
            <a:r>
              <a:rPr lang="en-US" baseline="0" dirty="0"/>
              <a:t>[example: changing the channel to a soccer game or Game of Thrones, everyone makes the same API request in the same 5 minutes]</a:t>
            </a:r>
          </a:p>
          <a:p>
            <a:r>
              <a:rPr lang="en-US" baseline="0" dirty="0"/>
              <a:t>[example: TV show lets watchers vote during some period of the week, so you can scale up during that period of time]</a:t>
            </a:r>
          </a:p>
          <a:p>
            <a:r>
              <a:rPr lang="en-US" baseline="0" dirty="0"/>
              <a:t>[example: black Friday]</a:t>
            </a:r>
          </a:p>
          <a:p>
            <a:endParaRPr lang="en-US" dirty="0"/>
          </a:p>
        </p:txBody>
      </p:sp>
      <p:sp>
        <p:nvSpPr>
          <p:cNvPr id="4" name="Slide Number Placeholder 3"/>
          <p:cNvSpPr>
            <a:spLocks noGrp="1"/>
          </p:cNvSpPr>
          <p:nvPr>
            <p:ph type="sldNum" sz="quarter" idx="5"/>
          </p:nvPr>
        </p:nvSpPr>
        <p:spPr/>
        <p:txBody>
          <a:bodyPr/>
          <a:lstStyle/>
          <a:p>
            <a:fld id="{58F4B49E-B8B5-244E-97A4-2E13022E238E}" type="slidenum">
              <a:rPr lang="en-US" smtClean="0"/>
              <a:pPr/>
              <a:t>9</a:t>
            </a:fld>
            <a:endParaRPr lang="en-US" dirty="0"/>
          </a:p>
        </p:txBody>
      </p:sp>
    </p:spTree>
    <p:extLst>
      <p:ext uri="{BB962C8B-B14F-4D97-AF65-F5344CB8AC3E}">
        <p14:creationId xmlns:p14="http://schemas.microsoft.com/office/powerpoint/2010/main" val="3529907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dirty="0"/>
              <a:t>Schema flexibility</a:t>
            </a:r>
          </a:p>
          <a:p>
            <a:pPr>
              <a:lnSpc>
                <a:spcPct val="120000"/>
              </a:lnSpc>
            </a:pPr>
            <a:r>
              <a:rPr lang="en-US" dirty="0"/>
              <a:t>Easier management of change i</a:t>
            </a:r>
            <a:r>
              <a:rPr lang="en-US" sz="2400" dirty="0"/>
              <a:t>n the business requirements</a:t>
            </a:r>
          </a:p>
          <a:p>
            <a:pPr>
              <a:lnSpc>
                <a:spcPct val="120000"/>
              </a:lnSpc>
            </a:pPr>
            <a:r>
              <a:rPr lang="en-US" sz="2400" dirty="0"/>
              <a:t>Easier management of change in the structure of the data </a:t>
            </a:r>
          </a:p>
          <a:p>
            <a:endParaRPr lang="en-US" baseline="0" dirty="0"/>
          </a:p>
          <a:p>
            <a:r>
              <a:rPr lang="en-US" baseline="0" dirty="0"/>
              <a:t>Sometimes you're pulling together data, integrating from different sources (e.g. ELT) and that flexibility helps</a:t>
            </a:r>
          </a:p>
          <a:p>
            <a:endParaRPr lang="en-US" baseline="0" dirty="0"/>
          </a:p>
          <a:p>
            <a:r>
              <a:rPr lang="en-US" baseline="0" dirty="0"/>
              <a:t>Document database means that you have no rigid schema. You can do whatever the heck you want.</a:t>
            </a:r>
          </a:p>
          <a:p>
            <a:r>
              <a:rPr lang="en-US" baseline="0" dirty="0"/>
              <a:t>That being said, you SHOULDN’T. You should still have discipline about your data.</a:t>
            </a:r>
          </a:p>
          <a:p>
            <a:endParaRPr lang="en-US" dirty="0"/>
          </a:p>
        </p:txBody>
      </p:sp>
      <p:sp>
        <p:nvSpPr>
          <p:cNvPr id="4" name="Slide Number Placeholder 3"/>
          <p:cNvSpPr>
            <a:spLocks noGrp="1"/>
          </p:cNvSpPr>
          <p:nvPr>
            <p:ph type="sldNum" sz="quarter" idx="5"/>
          </p:nvPr>
        </p:nvSpPr>
        <p:spPr/>
        <p:txBody>
          <a:bodyPr/>
          <a:lstStyle/>
          <a:p>
            <a:fld id="{58F4B49E-B8B5-244E-97A4-2E13022E238E}" type="slidenum">
              <a:rPr lang="en-US" smtClean="0"/>
              <a:pPr/>
              <a:t>10</a:t>
            </a:fld>
            <a:endParaRPr lang="en-US" dirty="0"/>
          </a:p>
        </p:txBody>
      </p:sp>
    </p:spTree>
    <p:extLst>
      <p:ext uri="{BB962C8B-B14F-4D97-AF65-F5344CB8AC3E}">
        <p14:creationId xmlns:p14="http://schemas.microsoft.com/office/powerpoint/2010/main" val="3289747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dirty="0"/>
              <a:t>If one Smith goes down, Neo can just start fighting another one.</a:t>
            </a:r>
          </a:p>
          <a:p>
            <a:pPr>
              <a:lnSpc>
                <a:spcPct val="120000"/>
              </a:lnSpc>
            </a:pPr>
            <a:endParaRPr lang="en-US" dirty="0"/>
          </a:p>
          <a:p>
            <a:pPr>
              <a:lnSpc>
                <a:spcPct val="120000"/>
              </a:lnSpc>
            </a:pPr>
            <a:r>
              <a:rPr lang="en-US" dirty="0"/>
              <a:t>Or if you need to perform maintenance, upgrade, etc., you don't have to take the whole system down</a:t>
            </a:r>
          </a:p>
          <a:p>
            <a:pPr>
              <a:lnSpc>
                <a:spcPct val="120000"/>
              </a:lnSpc>
            </a:pPr>
            <a:endParaRPr lang="en-US" dirty="0"/>
          </a:p>
          <a:p>
            <a:pPr marL="0" marR="0" lvl="0" indent="0" algn="l" defTabSz="457200" rtl="0" eaLnBrk="1" fontAlgn="auto" latinLnBrk="0" hangingPunct="1">
              <a:lnSpc>
                <a:spcPct val="120000"/>
              </a:lnSpc>
              <a:spcBef>
                <a:spcPts val="0"/>
              </a:spcBef>
              <a:spcAft>
                <a:spcPts val="0"/>
              </a:spcAft>
              <a:buClrTx/>
              <a:buSzTx/>
              <a:buFontTx/>
              <a:buNone/>
              <a:tabLst/>
              <a:defRPr/>
            </a:pPr>
            <a:r>
              <a:rPr lang="en-US" dirty="0"/>
              <a:t>**This is related to scaling**</a:t>
            </a:r>
          </a:p>
          <a:p>
            <a:pPr>
              <a:lnSpc>
                <a:spcPct val="120000"/>
              </a:lnSpc>
            </a:pPr>
            <a:endParaRPr lang="en-US" dirty="0"/>
          </a:p>
          <a:p>
            <a:pPr>
              <a:lnSpc>
                <a:spcPct val="120000"/>
              </a:lnSpc>
            </a:pPr>
            <a:r>
              <a:rPr lang="en-US" dirty="0"/>
              <a:t>Built-in replication and fail-over</a:t>
            </a:r>
          </a:p>
          <a:p>
            <a:pPr lvl="1">
              <a:lnSpc>
                <a:spcPct val="120000"/>
              </a:lnSpc>
            </a:pPr>
            <a:r>
              <a:rPr lang="en-US" sz="2400" dirty="0"/>
              <a:t>No application downtime when hardware fails</a:t>
            </a:r>
          </a:p>
          <a:p>
            <a:pPr lvl="0">
              <a:lnSpc>
                <a:spcPct val="120000"/>
              </a:lnSpc>
              <a:buClr>
                <a:srgbClr val="178ADB"/>
              </a:buClr>
            </a:pPr>
            <a:r>
              <a:rPr lang="en-US" dirty="0">
                <a:solidFill>
                  <a:srgbClr val="1E1C1C"/>
                </a:solidFill>
              </a:rPr>
              <a:t>Online maintenance &amp; upgrade</a:t>
            </a:r>
          </a:p>
          <a:p>
            <a:pPr lvl="1">
              <a:lnSpc>
                <a:spcPct val="120000"/>
              </a:lnSpc>
            </a:pPr>
            <a:r>
              <a:rPr lang="en-US" sz="2400" dirty="0">
                <a:solidFill>
                  <a:srgbClr val="1E1C1C"/>
                </a:solidFill>
              </a:rPr>
              <a:t>No application downtime</a:t>
            </a:r>
          </a:p>
          <a:p>
            <a:endParaRPr lang="en-US" dirty="0"/>
          </a:p>
        </p:txBody>
      </p:sp>
      <p:sp>
        <p:nvSpPr>
          <p:cNvPr id="4" name="Slide Number Placeholder 3"/>
          <p:cNvSpPr>
            <a:spLocks noGrp="1"/>
          </p:cNvSpPr>
          <p:nvPr>
            <p:ph type="sldNum" sz="quarter" idx="5"/>
          </p:nvPr>
        </p:nvSpPr>
        <p:spPr/>
        <p:txBody>
          <a:bodyPr/>
          <a:lstStyle/>
          <a:p>
            <a:fld id="{58F4B49E-B8B5-244E-97A4-2E13022E238E}" type="slidenum">
              <a:rPr lang="en-US" smtClean="0"/>
              <a:pPr/>
              <a:t>11</a:t>
            </a:fld>
            <a:endParaRPr lang="en-US" dirty="0"/>
          </a:p>
        </p:txBody>
      </p:sp>
    </p:spTree>
    <p:extLst>
      <p:ext uri="{BB962C8B-B14F-4D97-AF65-F5344CB8AC3E}">
        <p14:creationId xmlns:p14="http://schemas.microsoft.com/office/powerpoint/2010/main" val="5810450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dirty="0"/>
              <a:t>- NoSQL systems are optimized for specific access patterns </a:t>
            </a:r>
          </a:p>
          <a:p>
            <a:pPr>
              <a:lnSpc>
                <a:spcPct val="120000"/>
              </a:lnSpc>
            </a:pPr>
            <a:endParaRPr lang="en-US" dirty="0"/>
          </a:p>
          <a:p>
            <a:pPr>
              <a:lnSpc>
                <a:spcPct val="120000"/>
              </a:lnSpc>
            </a:pPr>
            <a:r>
              <a:rPr lang="en-US" dirty="0"/>
              <a:t>- Low response time for web &amp; mobile user experience</a:t>
            </a:r>
          </a:p>
          <a:p>
            <a:pPr lvl="1">
              <a:lnSpc>
                <a:spcPct val="120000"/>
              </a:lnSpc>
            </a:pPr>
            <a:r>
              <a:rPr lang="en-US" sz="2400" dirty="0"/>
              <a:t>Millisecond latency</a:t>
            </a:r>
          </a:p>
          <a:p>
            <a:pPr lvl="1">
              <a:lnSpc>
                <a:spcPct val="120000"/>
              </a:lnSpc>
            </a:pPr>
            <a:endParaRPr lang="en-US" sz="2400" dirty="0"/>
          </a:p>
          <a:p>
            <a:pPr>
              <a:lnSpc>
                <a:spcPct val="120000"/>
              </a:lnSpc>
            </a:pPr>
            <a:r>
              <a:rPr lang="en-US" dirty="0"/>
              <a:t>- Consistently high throughput to handle growth </a:t>
            </a:r>
          </a:p>
          <a:p>
            <a:endParaRPr lang="en-US" dirty="0"/>
          </a:p>
          <a:p>
            <a:r>
              <a:rPr lang="en-US" dirty="0"/>
              <a:t>[perf measures</a:t>
            </a:r>
            <a:r>
              <a:rPr lang="en-US" baseline="0" dirty="0"/>
              <a:t> can be subjective – talk about architecture, integrated cache, maybe mention MDS too]</a:t>
            </a:r>
            <a:endParaRPr lang="en-US" dirty="0"/>
          </a:p>
          <a:p>
            <a:endParaRPr lang="en-US" dirty="0"/>
          </a:p>
        </p:txBody>
      </p:sp>
      <p:sp>
        <p:nvSpPr>
          <p:cNvPr id="4" name="Slide Number Placeholder 3"/>
          <p:cNvSpPr>
            <a:spLocks noGrp="1"/>
          </p:cNvSpPr>
          <p:nvPr>
            <p:ph type="sldNum" sz="quarter" idx="5"/>
          </p:nvPr>
        </p:nvSpPr>
        <p:spPr/>
        <p:txBody>
          <a:bodyPr/>
          <a:lstStyle/>
          <a:p>
            <a:fld id="{58F4B49E-B8B5-244E-97A4-2E13022E238E}" type="slidenum">
              <a:rPr lang="en-US" smtClean="0"/>
              <a:pPr/>
              <a:t>12</a:t>
            </a:fld>
            <a:endParaRPr lang="en-US" dirty="0"/>
          </a:p>
        </p:txBody>
      </p:sp>
    </p:spTree>
    <p:extLst>
      <p:ext uri="{BB962C8B-B14F-4D97-AF65-F5344CB8AC3E}">
        <p14:creationId xmlns:p14="http://schemas.microsoft.com/office/powerpoint/2010/main" val="1852248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Shape 836"/>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endParaRPr dirty="0"/>
          </a:p>
        </p:txBody>
      </p:sp>
      <p:sp>
        <p:nvSpPr>
          <p:cNvPr id="837" name="Shape 83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16347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drive.google.com/open?id=0B3tU353ksDnXMDZKcGZtSlpFSVk"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793B855-BA3E-43C0-B4D8-CCD64AC3867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4969" y="-1"/>
            <a:ext cx="12207240" cy="6875342"/>
          </a:xfrm>
          <a:prstGeom prst="rect">
            <a:avLst/>
          </a:prstGeom>
        </p:spPr>
      </p:pic>
      <p:sp>
        <p:nvSpPr>
          <p:cNvPr id="2" name="Title 1"/>
          <p:cNvSpPr>
            <a:spLocks noGrp="1"/>
          </p:cNvSpPr>
          <p:nvPr>
            <p:ph type="ctrTitle" hasCustomPrompt="1"/>
          </p:nvPr>
        </p:nvSpPr>
        <p:spPr bwMode="gray">
          <a:xfrm>
            <a:off x="1224853" y="3477339"/>
            <a:ext cx="7602155" cy="751897"/>
          </a:xfrm>
        </p:spPr>
        <p:txBody>
          <a:bodyPr anchor="b">
            <a:noAutofit/>
          </a:bodyPr>
          <a:lstStyle>
            <a:lvl1pPr algn="l">
              <a:defRPr sz="5400" cap="all" baseline="0">
                <a:solidFill>
                  <a:schemeClr val="bg1"/>
                </a:solidFill>
                <a:latin typeface="+mj-lt"/>
              </a:defRPr>
            </a:lvl1pPr>
          </a:lstStyle>
          <a:p>
            <a:r>
              <a:rPr lang="en-US" dirty="0"/>
              <a:t>CLICK TO EDIT</a:t>
            </a:r>
          </a:p>
        </p:txBody>
      </p:sp>
      <p:sp>
        <p:nvSpPr>
          <p:cNvPr id="5" name="Text Placeholder 4"/>
          <p:cNvSpPr>
            <a:spLocks noGrp="1"/>
          </p:cNvSpPr>
          <p:nvPr>
            <p:ph type="body" sz="quarter" idx="10"/>
          </p:nvPr>
        </p:nvSpPr>
        <p:spPr bwMode="gray">
          <a:xfrm>
            <a:off x="1224852" y="4291648"/>
            <a:ext cx="7602155" cy="609600"/>
          </a:xfrm>
          <a:prstGeom prst="rect">
            <a:avLst/>
          </a:prstGeom>
        </p:spPr>
        <p:txBody>
          <a:bodyPr>
            <a:noAutofit/>
          </a:bodyPr>
          <a:lstStyle>
            <a:lvl1pPr marL="0" indent="0">
              <a:buNone/>
              <a:defRPr sz="2000">
                <a:solidFill>
                  <a:schemeClr val="bg1"/>
                </a:solidFill>
                <a:latin typeface="+mn-lt"/>
              </a:defRPr>
            </a:lvl1pPr>
          </a:lstStyle>
          <a:p>
            <a:pPr lvl="0"/>
            <a:r>
              <a:rPr lang="en-US"/>
              <a:t>Click to edit Master text styles</a:t>
            </a:r>
          </a:p>
        </p:txBody>
      </p:sp>
      <p:sp>
        <p:nvSpPr>
          <p:cNvPr id="15" name="Footer Placeholder 9">
            <a:extLst>
              <a:ext uri="{FF2B5EF4-FFF2-40B4-BE49-F238E27FC236}">
                <a16:creationId xmlns:a16="http://schemas.microsoft.com/office/drawing/2014/main" id="{1DD68EAE-42B2-45DF-B627-BE43EEF4383C}"/>
              </a:ext>
            </a:extLst>
          </p:cNvPr>
          <p:cNvSpPr txBox="1">
            <a:spLocks/>
          </p:cNvSpPr>
          <p:nvPr userDrawn="1"/>
        </p:nvSpPr>
        <p:spPr bwMode="gray">
          <a:xfrm>
            <a:off x="188012" y="6610588"/>
            <a:ext cx="5455340" cy="215444"/>
          </a:xfrm>
          <a:prstGeom prst="rect">
            <a:avLst/>
          </a:prstGeom>
        </p:spPr>
        <p:txBody>
          <a:bodyPr wrap="none" anchor="b" anchorCtr="0">
            <a:spAutoFit/>
          </a:bodyPr>
          <a:lstStyle>
            <a:defPPr>
              <a:defRPr lang="en-US"/>
            </a:defPPr>
            <a:lvl1pPr marL="0" algn="l" defTabSz="914399" rtl="0" eaLnBrk="1" latinLnBrk="0" hangingPunct="1">
              <a:defRPr lang="en-GB" sz="800" b="0" i="0" u="none" strike="noStrike" kern="1200" baseline="0" smtClean="0">
                <a:solidFill>
                  <a:schemeClr val="bg1"/>
                </a:solidFill>
                <a:latin typeface="+mn-lt"/>
                <a:ea typeface="+mn-ea"/>
                <a:cs typeface="+mn-cs"/>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a:lstStyle>
          <a:p>
            <a:r>
              <a:rPr lang="en-US" b="0" i="0" dirty="0">
                <a:solidFill>
                  <a:schemeClr val="bg1"/>
                </a:solidFill>
                <a:latin typeface="Arial" charset="0"/>
                <a:ea typeface="Arial" charset="0"/>
                <a:cs typeface="Arial" charset="0"/>
              </a:rPr>
              <a:t>Confidential and Proprietary. Do not distribute without Couchbase consent. © Couchbase </a:t>
            </a:r>
            <a:r>
              <a:rPr lang="is-IS" b="0" i="0" dirty="0">
                <a:solidFill>
                  <a:schemeClr val="bg1"/>
                </a:solidFill>
                <a:latin typeface="Arial" charset="0"/>
                <a:ea typeface="Arial" charset="0"/>
                <a:cs typeface="Arial" charset="0"/>
              </a:rPr>
              <a:t>2019</a:t>
            </a:r>
            <a:r>
              <a:rPr lang="en-US" b="0" i="0" dirty="0">
                <a:solidFill>
                  <a:schemeClr val="bg1"/>
                </a:solidFill>
                <a:latin typeface="Arial" charset="0"/>
                <a:ea typeface="Arial" charset="0"/>
                <a:cs typeface="Arial" charset="0"/>
              </a:rPr>
              <a:t>. All rights reserved. </a:t>
            </a:r>
          </a:p>
        </p:txBody>
      </p:sp>
      <p:pic>
        <p:nvPicPr>
          <p:cNvPr id="8" name="Picture 7">
            <a:extLst>
              <a:ext uri="{FF2B5EF4-FFF2-40B4-BE49-F238E27FC236}">
                <a16:creationId xmlns:a16="http://schemas.microsoft.com/office/drawing/2014/main" id="{10B59A99-FD71-4879-90FB-A06B0907B45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57641" y="534046"/>
            <a:ext cx="2329685" cy="855327"/>
          </a:xfrm>
          <a:prstGeom prst="rect">
            <a:avLst/>
          </a:prstGeom>
        </p:spPr>
      </p:pic>
      <p:sp>
        <p:nvSpPr>
          <p:cNvPr id="9" name="Text Placeholder 4"/>
          <p:cNvSpPr>
            <a:spLocks noGrp="1"/>
          </p:cNvSpPr>
          <p:nvPr>
            <p:ph type="body" sz="quarter" idx="11"/>
          </p:nvPr>
        </p:nvSpPr>
        <p:spPr bwMode="gray">
          <a:xfrm>
            <a:off x="1224853" y="5755478"/>
            <a:ext cx="7602154" cy="609600"/>
          </a:xfrm>
          <a:prstGeom prst="rect">
            <a:avLst/>
          </a:prstGeom>
        </p:spPr>
        <p:txBody>
          <a:bodyPr>
            <a:noAutofit/>
          </a:bodyPr>
          <a:lstStyle>
            <a:lvl1pPr marL="0" indent="0">
              <a:buNone/>
              <a:defRPr sz="1600">
                <a:solidFill>
                  <a:schemeClr val="bg1"/>
                </a:solidFill>
                <a:latin typeface="+mn-lt"/>
              </a:defRPr>
            </a:lvl1pPr>
          </a:lstStyle>
          <a:p>
            <a:pPr lvl="0"/>
            <a:r>
              <a:rPr lang="en-US"/>
              <a:t>Click to edit Master text styles</a:t>
            </a:r>
          </a:p>
        </p:txBody>
      </p:sp>
      <p:sp>
        <p:nvSpPr>
          <p:cNvPr id="10" name="Text Placeholder 4"/>
          <p:cNvSpPr>
            <a:spLocks noGrp="1"/>
          </p:cNvSpPr>
          <p:nvPr>
            <p:ph type="body" sz="quarter" idx="12"/>
          </p:nvPr>
        </p:nvSpPr>
        <p:spPr bwMode="gray">
          <a:xfrm>
            <a:off x="1224853" y="5145878"/>
            <a:ext cx="7602154" cy="609600"/>
          </a:xfrm>
          <a:prstGeom prst="rect">
            <a:avLst/>
          </a:prstGeom>
        </p:spPr>
        <p:txBody>
          <a:bodyPr>
            <a:noAutofit/>
          </a:bodyPr>
          <a:lstStyle>
            <a:lvl1pPr marL="0" indent="0">
              <a:buNone/>
              <a:defRPr sz="1800" b="0" i="0">
                <a:solidFill>
                  <a:schemeClr val="bg1"/>
                </a:solidFill>
                <a:latin typeface="Arial" charset="0"/>
              </a:defRPr>
            </a:lvl1pPr>
          </a:lstStyle>
          <a:p>
            <a:pPr lvl="0"/>
            <a:r>
              <a:rPr lang="en-US"/>
              <a:t>Click to edit Master text styles</a:t>
            </a:r>
          </a:p>
        </p:txBody>
      </p:sp>
    </p:spTree>
    <p:extLst>
      <p:ext uri="{BB962C8B-B14F-4D97-AF65-F5344CB8AC3E}">
        <p14:creationId xmlns:p14="http://schemas.microsoft.com/office/powerpoint/2010/main" val="1533363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guide id="3" pos="744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1" name="Rectangle 10"/>
          <p:cNvSpPr/>
          <p:nvPr userDrawn="1"/>
        </p:nvSpPr>
        <p:spPr>
          <a:xfrm flipV="1">
            <a:off x="277292" y="1013887"/>
            <a:ext cx="11626960" cy="45719"/>
          </a:xfrm>
          <a:prstGeom prst="rect">
            <a:avLst/>
          </a:prstGeom>
          <a:gradFill flip="none" rotWithShape="1">
            <a:gsLst>
              <a:gs pos="0">
                <a:srgbClr val="00ACE1"/>
              </a:gs>
              <a:gs pos="100000">
                <a:srgbClr val="B36CD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3" name="Content Placeholder 2"/>
          <p:cNvSpPr>
            <a:spLocks noGrp="1"/>
          </p:cNvSpPr>
          <p:nvPr>
            <p:ph sz="quarter" idx="10"/>
          </p:nvPr>
        </p:nvSpPr>
        <p:spPr>
          <a:xfrm>
            <a:off x="398322" y="1472111"/>
            <a:ext cx="5358043" cy="4789488"/>
          </a:xfrm>
        </p:spPr>
        <p:txBody>
          <a:bodyPr/>
          <a:lstStyle>
            <a:lvl1pPr>
              <a:defRPr b="0" i="0">
                <a:latin typeface="Arial" charset="0"/>
                <a:ea typeface="Arial" charset="0"/>
                <a:cs typeface="Arial" charset="0"/>
              </a:defRPr>
            </a:lvl1pPr>
            <a:lvl2pPr>
              <a:defRPr b="0" i="0">
                <a:latin typeface="Arial" charset="0"/>
                <a:ea typeface="Arial" charset="0"/>
                <a:cs typeface="Arial" charset="0"/>
              </a:defRPr>
            </a:lvl2pPr>
            <a:lvl3pPr>
              <a:defRPr b="0" i="0">
                <a:latin typeface="Arial" charset="0"/>
                <a:ea typeface="Arial" charset="0"/>
                <a:cs typeface="Arial" charset="0"/>
              </a:defRPr>
            </a:lvl3pPr>
            <a:lvl4pPr>
              <a:defRPr b="0" i="0">
                <a:latin typeface="Arial" charset="0"/>
                <a:ea typeface="Arial" charset="0"/>
                <a:cs typeface="Arial" charset="0"/>
              </a:defRPr>
            </a:lvl4pPr>
            <a:lvl5pPr>
              <a:defRPr b="0" i="0">
                <a:latin typeface="Arial" charset="0"/>
                <a:ea typeface="Arial" charset="0"/>
                <a:cs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sz="quarter" idx="11"/>
          </p:nvPr>
        </p:nvSpPr>
        <p:spPr>
          <a:xfrm>
            <a:off x="6090772" y="1472111"/>
            <a:ext cx="5613548" cy="4789488"/>
          </a:xfrm>
        </p:spPr>
        <p:txBody>
          <a:bodyPr/>
          <a:lstStyle>
            <a:lvl1pPr>
              <a:defRPr b="0" i="0">
                <a:latin typeface="Arial" charset="0"/>
                <a:ea typeface="Arial" charset="0"/>
                <a:cs typeface="Arial" charset="0"/>
              </a:defRPr>
            </a:lvl1pPr>
            <a:lvl2pPr>
              <a:defRPr b="0" i="0">
                <a:latin typeface="Arial" charset="0"/>
                <a:ea typeface="Arial" charset="0"/>
                <a:cs typeface="Arial" charset="0"/>
              </a:defRPr>
            </a:lvl2pPr>
            <a:lvl3pPr>
              <a:defRPr b="0" i="0">
                <a:latin typeface="Arial" charset="0"/>
                <a:ea typeface="Arial" charset="0"/>
                <a:cs typeface="Arial" charset="0"/>
              </a:defRPr>
            </a:lvl3pPr>
            <a:lvl4pPr>
              <a:defRPr b="0" i="0">
                <a:latin typeface="Arial" charset="0"/>
                <a:ea typeface="Arial" charset="0"/>
                <a:cs typeface="Arial" charset="0"/>
              </a:defRPr>
            </a:lvl4pPr>
            <a:lvl5pPr>
              <a:defRPr b="0" i="0">
                <a:latin typeface="Arial" charset="0"/>
                <a:ea typeface="Arial" charset="0"/>
                <a:cs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Placeholder 1">
            <a:extLst>
              <a:ext uri="{FF2B5EF4-FFF2-40B4-BE49-F238E27FC236}">
                <a16:creationId xmlns:a16="http://schemas.microsoft.com/office/drawing/2014/main" id="{14558176-4816-8142-876D-055BB0E84925}"/>
              </a:ext>
            </a:extLst>
          </p:cNvPr>
          <p:cNvSpPr>
            <a:spLocks noGrp="1"/>
          </p:cNvSpPr>
          <p:nvPr>
            <p:ph type="title"/>
          </p:nvPr>
        </p:nvSpPr>
        <p:spPr>
          <a:xfrm>
            <a:off x="398322" y="469113"/>
            <a:ext cx="10938154" cy="549270"/>
          </a:xfrm>
          <a:prstGeom prst="rect">
            <a:avLst/>
          </a:prstGeom>
        </p:spPr>
        <p:txBody>
          <a:bodyPr vert="horz" lIns="91440" tIns="45720" rIns="91440" bIns="45720" rtlCol="0" anchor="ctr">
            <a:noAutofit/>
          </a:bodyPr>
          <a:lstStyle/>
          <a:p>
            <a:r>
              <a:rPr lang="en-US" dirty="0"/>
              <a:t>Click to edit Master title style</a:t>
            </a:r>
          </a:p>
        </p:txBody>
      </p:sp>
    </p:spTree>
    <p:extLst>
      <p:ext uri="{BB962C8B-B14F-4D97-AF65-F5344CB8AC3E}">
        <p14:creationId xmlns:p14="http://schemas.microsoft.com/office/powerpoint/2010/main" val="3404520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3" name="Content Placeholder 2"/>
          <p:cNvSpPr>
            <a:spLocks noGrp="1"/>
          </p:cNvSpPr>
          <p:nvPr>
            <p:ph sz="quarter" idx="19"/>
          </p:nvPr>
        </p:nvSpPr>
        <p:spPr>
          <a:xfrm>
            <a:off x="8116859" y="1471098"/>
            <a:ext cx="3594129" cy="4999037"/>
          </a:xfrm>
        </p:spPr>
        <p:txBody>
          <a:bodyPr/>
          <a:lstStyle>
            <a:lvl1pPr>
              <a:defRPr b="0" i="0">
                <a:latin typeface="Arial" charset="0"/>
                <a:ea typeface="Arial" charset="0"/>
                <a:cs typeface="Arial" charset="0"/>
              </a:defRPr>
            </a:lvl1pPr>
            <a:lvl2pPr>
              <a:defRPr b="0" i="0">
                <a:latin typeface="Arial" charset="0"/>
                <a:ea typeface="Arial" charset="0"/>
                <a:cs typeface="Arial" charset="0"/>
              </a:defRPr>
            </a:lvl2pPr>
            <a:lvl3pPr>
              <a:defRPr b="0" i="0">
                <a:latin typeface="Arial" charset="0"/>
                <a:ea typeface="Arial" charset="0"/>
                <a:cs typeface="Arial" charset="0"/>
              </a:defRPr>
            </a:lvl3pPr>
            <a:lvl4pPr>
              <a:defRPr b="0" i="0">
                <a:latin typeface="Arial" charset="0"/>
                <a:ea typeface="Arial" charset="0"/>
                <a:cs typeface="Arial" charset="0"/>
              </a:defRPr>
            </a:lvl4pPr>
            <a:lvl5pPr>
              <a:defRPr b="0" i="0">
                <a:latin typeface="Arial" charset="0"/>
                <a:ea typeface="Arial" charset="0"/>
                <a:cs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sz="quarter" idx="18"/>
          </p:nvPr>
        </p:nvSpPr>
        <p:spPr>
          <a:xfrm>
            <a:off x="4266705" y="1471099"/>
            <a:ext cx="3594129" cy="4999037"/>
          </a:xfrm>
        </p:spPr>
        <p:txBody>
          <a:bodyPr/>
          <a:lstStyle>
            <a:lvl1pPr>
              <a:defRPr b="0" i="0">
                <a:latin typeface="Arial" charset="0"/>
                <a:ea typeface="Arial" charset="0"/>
                <a:cs typeface="Arial" charset="0"/>
              </a:defRPr>
            </a:lvl1pPr>
            <a:lvl2pPr>
              <a:defRPr b="0" i="0">
                <a:latin typeface="Arial" charset="0"/>
                <a:ea typeface="Arial" charset="0"/>
                <a:cs typeface="Arial" charset="0"/>
              </a:defRPr>
            </a:lvl2pPr>
            <a:lvl3pPr>
              <a:defRPr b="0" i="0">
                <a:latin typeface="Arial" charset="0"/>
                <a:ea typeface="Arial" charset="0"/>
                <a:cs typeface="Arial" charset="0"/>
              </a:defRPr>
            </a:lvl3pPr>
            <a:lvl4pPr>
              <a:defRPr b="0" i="0">
                <a:latin typeface="Arial" charset="0"/>
                <a:ea typeface="Arial" charset="0"/>
                <a:cs typeface="Arial" charset="0"/>
              </a:defRPr>
            </a:lvl4pPr>
            <a:lvl5pPr>
              <a:defRPr b="0" i="0">
                <a:latin typeface="Arial" charset="0"/>
                <a:ea typeface="Arial" charset="0"/>
                <a:cs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Rectangle 10"/>
          <p:cNvSpPr/>
          <p:nvPr userDrawn="1"/>
        </p:nvSpPr>
        <p:spPr>
          <a:xfrm flipV="1">
            <a:off x="277292" y="1013887"/>
            <a:ext cx="11626960" cy="45719"/>
          </a:xfrm>
          <a:prstGeom prst="rect">
            <a:avLst/>
          </a:prstGeom>
          <a:gradFill flip="none" rotWithShape="1">
            <a:gsLst>
              <a:gs pos="0">
                <a:srgbClr val="00ACE1"/>
              </a:gs>
              <a:gs pos="100000">
                <a:srgbClr val="B36CD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7" name="Content Placeholder 2"/>
          <p:cNvSpPr>
            <a:spLocks noGrp="1"/>
          </p:cNvSpPr>
          <p:nvPr>
            <p:ph sz="quarter" idx="10"/>
          </p:nvPr>
        </p:nvSpPr>
        <p:spPr>
          <a:xfrm>
            <a:off x="398464" y="1471099"/>
            <a:ext cx="3612218" cy="4999037"/>
          </a:xfrm>
        </p:spPr>
        <p:txBody>
          <a:bodyPr/>
          <a:lstStyle>
            <a:lvl1pPr>
              <a:defRPr b="0" i="0">
                <a:latin typeface="Arial" charset="0"/>
                <a:ea typeface="Arial" charset="0"/>
                <a:cs typeface="Arial" charset="0"/>
              </a:defRPr>
            </a:lvl1pPr>
            <a:lvl2pPr>
              <a:defRPr b="0" i="0">
                <a:latin typeface="Arial" charset="0"/>
                <a:ea typeface="Arial" charset="0"/>
                <a:cs typeface="Arial" charset="0"/>
              </a:defRPr>
            </a:lvl2pPr>
            <a:lvl3pPr>
              <a:defRPr b="0" i="0">
                <a:latin typeface="Arial" charset="0"/>
                <a:ea typeface="Arial" charset="0"/>
                <a:cs typeface="Arial" charset="0"/>
              </a:defRPr>
            </a:lvl3pPr>
            <a:lvl4pPr>
              <a:defRPr b="0" i="0">
                <a:latin typeface="Arial" charset="0"/>
                <a:ea typeface="Arial" charset="0"/>
                <a:cs typeface="Arial" charset="0"/>
              </a:defRPr>
            </a:lvl4pPr>
            <a:lvl5pPr>
              <a:defRPr b="0" i="0">
                <a:latin typeface="Arial" charset="0"/>
                <a:ea typeface="Arial" charset="0"/>
                <a:cs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Placeholder 1">
            <a:extLst>
              <a:ext uri="{FF2B5EF4-FFF2-40B4-BE49-F238E27FC236}">
                <a16:creationId xmlns:a16="http://schemas.microsoft.com/office/drawing/2014/main" id="{0AA9F1E8-0A6B-6045-ABAF-E703A420095D}"/>
              </a:ext>
            </a:extLst>
          </p:cNvPr>
          <p:cNvSpPr>
            <a:spLocks noGrp="1"/>
          </p:cNvSpPr>
          <p:nvPr>
            <p:ph type="title"/>
          </p:nvPr>
        </p:nvSpPr>
        <p:spPr>
          <a:xfrm>
            <a:off x="398322" y="469113"/>
            <a:ext cx="10938154" cy="549270"/>
          </a:xfrm>
          <a:prstGeom prst="rect">
            <a:avLst/>
          </a:prstGeom>
        </p:spPr>
        <p:txBody>
          <a:bodyPr vert="horz" lIns="91440" tIns="45720" rIns="91440" bIns="45720" rtlCol="0" anchor="ctr">
            <a:noAutofit/>
          </a:bodyPr>
          <a:lstStyle/>
          <a:p>
            <a:r>
              <a:rPr lang="en-US" dirty="0"/>
              <a:t>Click to edit Master title style</a:t>
            </a:r>
          </a:p>
        </p:txBody>
      </p:sp>
    </p:spTree>
    <p:extLst>
      <p:ext uri="{BB962C8B-B14F-4D97-AF65-F5344CB8AC3E}">
        <p14:creationId xmlns:p14="http://schemas.microsoft.com/office/powerpoint/2010/main" val="3988252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Rectangle 10"/>
          <p:cNvSpPr/>
          <p:nvPr userDrawn="1"/>
        </p:nvSpPr>
        <p:spPr>
          <a:xfrm flipV="1">
            <a:off x="277292" y="1013887"/>
            <a:ext cx="11626960" cy="45719"/>
          </a:xfrm>
          <a:prstGeom prst="rect">
            <a:avLst/>
          </a:prstGeom>
          <a:gradFill flip="none" rotWithShape="1">
            <a:gsLst>
              <a:gs pos="0">
                <a:srgbClr val="00ACE1"/>
              </a:gs>
              <a:gs pos="100000">
                <a:srgbClr val="B36CD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4" name="Title Placeholder 1">
            <a:extLst>
              <a:ext uri="{FF2B5EF4-FFF2-40B4-BE49-F238E27FC236}">
                <a16:creationId xmlns:a16="http://schemas.microsoft.com/office/drawing/2014/main" id="{C0B0FD93-476E-D44F-B7BF-568D982B1598}"/>
              </a:ext>
            </a:extLst>
          </p:cNvPr>
          <p:cNvSpPr>
            <a:spLocks noGrp="1"/>
          </p:cNvSpPr>
          <p:nvPr>
            <p:ph type="title"/>
          </p:nvPr>
        </p:nvSpPr>
        <p:spPr>
          <a:xfrm>
            <a:off x="398322" y="469113"/>
            <a:ext cx="10938154" cy="549270"/>
          </a:xfrm>
          <a:prstGeom prst="rect">
            <a:avLst/>
          </a:prstGeom>
        </p:spPr>
        <p:txBody>
          <a:bodyPr vert="horz" lIns="91440" tIns="45720" rIns="91440" bIns="45720" rtlCol="0" anchor="ctr">
            <a:noAutofit/>
          </a:bodyPr>
          <a:lstStyle/>
          <a:p>
            <a:r>
              <a:rPr lang="en-US" dirty="0"/>
              <a:t>Click to edit Master title style</a:t>
            </a:r>
          </a:p>
        </p:txBody>
      </p:sp>
    </p:spTree>
    <p:extLst>
      <p:ext uri="{BB962C8B-B14F-4D97-AF65-F5344CB8AC3E}">
        <p14:creationId xmlns:p14="http://schemas.microsoft.com/office/powerpoint/2010/main" val="4150109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1" name="Rectangle 10"/>
          <p:cNvSpPr/>
          <p:nvPr userDrawn="1"/>
        </p:nvSpPr>
        <p:spPr>
          <a:xfrm flipV="1">
            <a:off x="277292" y="1013887"/>
            <a:ext cx="11626960" cy="45719"/>
          </a:xfrm>
          <a:prstGeom prst="rect">
            <a:avLst/>
          </a:prstGeom>
          <a:gradFill flip="none" rotWithShape="1">
            <a:gsLst>
              <a:gs pos="0">
                <a:srgbClr val="00ACE1"/>
              </a:gs>
              <a:gs pos="100000">
                <a:srgbClr val="B36CD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3" name="Table Placeholder 2">
            <a:extLst>
              <a:ext uri="{FF2B5EF4-FFF2-40B4-BE49-F238E27FC236}">
                <a16:creationId xmlns:a16="http://schemas.microsoft.com/office/drawing/2014/main" id="{00EB85D1-255F-4555-A380-97208E9E2B0F}"/>
              </a:ext>
            </a:extLst>
          </p:cNvPr>
          <p:cNvSpPr>
            <a:spLocks noGrp="1"/>
          </p:cNvSpPr>
          <p:nvPr>
            <p:ph type="tbl" sz="quarter" idx="10"/>
          </p:nvPr>
        </p:nvSpPr>
        <p:spPr>
          <a:xfrm>
            <a:off x="398322" y="1600200"/>
            <a:ext cx="11505930" cy="4624388"/>
          </a:xfrm>
          <a:prstGeom prst="rect">
            <a:avLst/>
          </a:prstGeom>
        </p:spPr>
        <p:txBody>
          <a:bodyPr/>
          <a:lstStyle/>
          <a:p>
            <a:r>
              <a:rPr lang="en-US"/>
              <a:t>Click icon to add table</a:t>
            </a:r>
            <a:endParaRPr lang="en-US" dirty="0"/>
          </a:p>
        </p:txBody>
      </p:sp>
      <p:sp>
        <p:nvSpPr>
          <p:cNvPr id="5" name="Title Placeholder 1">
            <a:extLst>
              <a:ext uri="{FF2B5EF4-FFF2-40B4-BE49-F238E27FC236}">
                <a16:creationId xmlns:a16="http://schemas.microsoft.com/office/drawing/2014/main" id="{1BB87810-A2AD-1E43-B7EF-0A41DD760411}"/>
              </a:ext>
            </a:extLst>
          </p:cNvPr>
          <p:cNvSpPr>
            <a:spLocks noGrp="1"/>
          </p:cNvSpPr>
          <p:nvPr>
            <p:ph type="title"/>
          </p:nvPr>
        </p:nvSpPr>
        <p:spPr>
          <a:xfrm>
            <a:off x="398322" y="469113"/>
            <a:ext cx="10938154" cy="549270"/>
          </a:xfrm>
          <a:prstGeom prst="rect">
            <a:avLst/>
          </a:prstGeom>
        </p:spPr>
        <p:txBody>
          <a:bodyPr vert="horz" lIns="91440" tIns="45720" rIns="91440" bIns="45720" rtlCol="0" anchor="ctr">
            <a:noAutofit/>
          </a:bodyPr>
          <a:lstStyle/>
          <a:p>
            <a:r>
              <a:rPr lang="en-US" dirty="0"/>
              <a:t>Click to edit Master title style</a:t>
            </a:r>
          </a:p>
        </p:txBody>
      </p:sp>
    </p:spTree>
    <p:extLst>
      <p:ext uri="{BB962C8B-B14F-4D97-AF65-F5344CB8AC3E}">
        <p14:creationId xmlns:p14="http://schemas.microsoft.com/office/powerpoint/2010/main" val="1345979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size chart">
    <p:spTree>
      <p:nvGrpSpPr>
        <p:cNvPr id="1" name=""/>
        <p:cNvGrpSpPr/>
        <p:nvPr/>
      </p:nvGrpSpPr>
      <p:grpSpPr>
        <a:xfrm>
          <a:off x="0" y="0"/>
          <a:ext cx="0" cy="0"/>
          <a:chOff x="0" y="0"/>
          <a:chExt cx="0" cy="0"/>
        </a:xfrm>
      </p:grpSpPr>
      <p:sp>
        <p:nvSpPr>
          <p:cNvPr id="11" name="Rectangle 10"/>
          <p:cNvSpPr/>
          <p:nvPr userDrawn="1"/>
        </p:nvSpPr>
        <p:spPr>
          <a:xfrm flipV="1">
            <a:off x="277292" y="1013887"/>
            <a:ext cx="11626960" cy="45719"/>
          </a:xfrm>
          <a:prstGeom prst="rect">
            <a:avLst/>
          </a:prstGeom>
          <a:gradFill flip="none" rotWithShape="1">
            <a:gsLst>
              <a:gs pos="0">
                <a:srgbClr val="00ACE1"/>
              </a:gs>
              <a:gs pos="100000">
                <a:srgbClr val="B36CD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3" name="Chart Placeholder 2">
            <a:extLst>
              <a:ext uri="{FF2B5EF4-FFF2-40B4-BE49-F238E27FC236}">
                <a16:creationId xmlns:a16="http://schemas.microsoft.com/office/drawing/2014/main" id="{4787E495-17B9-4E93-BF60-90A6F10642C7}"/>
              </a:ext>
            </a:extLst>
          </p:cNvPr>
          <p:cNvSpPr>
            <a:spLocks noGrp="1"/>
          </p:cNvSpPr>
          <p:nvPr>
            <p:ph type="chart" sz="quarter" idx="10"/>
          </p:nvPr>
        </p:nvSpPr>
        <p:spPr>
          <a:xfrm>
            <a:off x="398463" y="1327150"/>
            <a:ext cx="11383962" cy="5003800"/>
          </a:xfrm>
          <a:prstGeom prst="rect">
            <a:avLst/>
          </a:prstGeom>
        </p:spPr>
        <p:txBody>
          <a:bodyPr/>
          <a:lstStyle/>
          <a:p>
            <a:r>
              <a:rPr lang="en-US"/>
              <a:t>Click icon to add chart</a:t>
            </a:r>
            <a:endParaRPr lang="en-US" dirty="0"/>
          </a:p>
        </p:txBody>
      </p:sp>
      <p:sp>
        <p:nvSpPr>
          <p:cNvPr id="5" name="Title Placeholder 1">
            <a:extLst>
              <a:ext uri="{FF2B5EF4-FFF2-40B4-BE49-F238E27FC236}">
                <a16:creationId xmlns:a16="http://schemas.microsoft.com/office/drawing/2014/main" id="{40469F27-FA4B-F942-9C89-75E7A223E418}"/>
              </a:ext>
            </a:extLst>
          </p:cNvPr>
          <p:cNvSpPr>
            <a:spLocks noGrp="1"/>
          </p:cNvSpPr>
          <p:nvPr>
            <p:ph type="title"/>
          </p:nvPr>
        </p:nvSpPr>
        <p:spPr>
          <a:xfrm>
            <a:off x="398322" y="469113"/>
            <a:ext cx="10938154" cy="549270"/>
          </a:xfrm>
          <a:prstGeom prst="rect">
            <a:avLst/>
          </a:prstGeom>
        </p:spPr>
        <p:txBody>
          <a:bodyPr vert="horz" lIns="91440" tIns="45720" rIns="91440" bIns="45720" rtlCol="0" anchor="ctr">
            <a:noAutofit/>
          </a:bodyPr>
          <a:lstStyle/>
          <a:p>
            <a:r>
              <a:rPr lang="en-US" dirty="0"/>
              <a:t>Click to edit Master title style</a:t>
            </a:r>
          </a:p>
        </p:txBody>
      </p:sp>
    </p:spTree>
    <p:extLst>
      <p:ext uri="{BB962C8B-B14F-4D97-AF65-F5344CB8AC3E}">
        <p14:creationId xmlns:p14="http://schemas.microsoft.com/office/powerpoint/2010/main" val="3200833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t with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810569" y="3105540"/>
            <a:ext cx="4693003" cy="2331348"/>
          </a:xfrm>
          <a:prstGeom prst="rect">
            <a:avLst/>
          </a:prstGeom>
        </p:spPr>
        <p:txBody>
          <a:bodyPr>
            <a:noAutofit/>
          </a:bodyPr>
          <a:lstStyle>
            <a:lvl1pPr marL="0" indent="0">
              <a:lnSpc>
                <a:spcPct val="100000"/>
              </a:lnSpc>
              <a:buNone/>
              <a:defRPr sz="1500"/>
            </a:lvl1pPr>
            <a:lvl2pPr marL="457198" indent="0">
              <a:buNone/>
              <a:defRPr/>
            </a:lvl2pPr>
            <a:lvl3pPr marL="914399" indent="0">
              <a:buNone/>
              <a:defRPr/>
            </a:lvl3pPr>
            <a:lvl4pPr marL="1371597" indent="0">
              <a:buNone/>
              <a:defRPr/>
            </a:lvl4pPr>
            <a:lvl5pPr marL="1828795" indent="0">
              <a:buNone/>
              <a:defRPr/>
            </a:lvl5pPr>
          </a:lstStyle>
          <a:p>
            <a:pPr lvl="0"/>
            <a:r>
              <a:rPr lang="en-US"/>
              <a:t>Click to edit Master text styles</a:t>
            </a:r>
          </a:p>
        </p:txBody>
      </p:sp>
      <p:sp>
        <p:nvSpPr>
          <p:cNvPr id="11" name="Rectangle 10"/>
          <p:cNvSpPr/>
          <p:nvPr userDrawn="1"/>
        </p:nvSpPr>
        <p:spPr>
          <a:xfrm flipV="1">
            <a:off x="277292" y="1013887"/>
            <a:ext cx="11626960" cy="45719"/>
          </a:xfrm>
          <a:prstGeom prst="rect">
            <a:avLst/>
          </a:prstGeom>
          <a:gradFill flip="none" rotWithShape="1">
            <a:gsLst>
              <a:gs pos="0">
                <a:srgbClr val="00ACE1"/>
              </a:gs>
              <a:gs pos="100000">
                <a:srgbClr val="B36CD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5" name="Chart Placeholder 4">
            <a:extLst>
              <a:ext uri="{FF2B5EF4-FFF2-40B4-BE49-F238E27FC236}">
                <a16:creationId xmlns:a16="http://schemas.microsoft.com/office/drawing/2014/main" id="{E3F46326-BDF0-487D-BE07-A1C14E28BECE}"/>
              </a:ext>
            </a:extLst>
          </p:cNvPr>
          <p:cNvSpPr>
            <a:spLocks noGrp="1"/>
          </p:cNvSpPr>
          <p:nvPr>
            <p:ph type="chart" sz="quarter" idx="10" hasCustomPrompt="1"/>
          </p:nvPr>
        </p:nvSpPr>
        <p:spPr>
          <a:xfrm>
            <a:off x="6224588" y="1520825"/>
            <a:ext cx="5407025" cy="4484688"/>
          </a:xfrm>
          <a:prstGeom prst="rect">
            <a:avLst/>
          </a:prstGeom>
        </p:spPr>
        <p:txBody>
          <a:bodyPr/>
          <a:lstStyle>
            <a:lvl1pPr marL="0" indent="0">
              <a:buNone/>
              <a:defRPr sz="2000">
                <a:solidFill>
                  <a:srgbClr val="000000"/>
                </a:solidFill>
              </a:defRPr>
            </a:lvl1pPr>
          </a:lstStyle>
          <a:p>
            <a:r>
              <a:rPr lang="en-US" dirty="0"/>
              <a:t>Click to insert chart</a:t>
            </a:r>
          </a:p>
        </p:txBody>
      </p:sp>
      <p:sp>
        <p:nvSpPr>
          <p:cNvPr id="6" name="Title Placeholder 1">
            <a:extLst>
              <a:ext uri="{FF2B5EF4-FFF2-40B4-BE49-F238E27FC236}">
                <a16:creationId xmlns:a16="http://schemas.microsoft.com/office/drawing/2014/main" id="{49477798-A61A-2442-8A7C-1D67C307EB91}"/>
              </a:ext>
            </a:extLst>
          </p:cNvPr>
          <p:cNvSpPr>
            <a:spLocks noGrp="1"/>
          </p:cNvSpPr>
          <p:nvPr>
            <p:ph type="title"/>
          </p:nvPr>
        </p:nvSpPr>
        <p:spPr>
          <a:xfrm>
            <a:off x="398322" y="469113"/>
            <a:ext cx="10938154" cy="549270"/>
          </a:xfrm>
          <a:prstGeom prst="rect">
            <a:avLst/>
          </a:prstGeom>
        </p:spPr>
        <p:txBody>
          <a:bodyPr vert="horz" lIns="91440" tIns="45720" rIns="91440" bIns="45720" rtlCol="0" anchor="ctr">
            <a:noAutofit/>
          </a:bodyPr>
          <a:lstStyle/>
          <a:p>
            <a:r>
              <a:rPr lang="en-US" dirty="0"/>
              <a:t>Click to edit Master title style</a:t>
            </a:r>
          </a:p>
        </p:txBody>
      </p:sp>
    </p:spTree>
    <p:extLst>
      <p:ext uri="{BB962C8B-B14F-4D97-AF65-F5344CB8AC3E}">
        <p14:creationId xmlns:p14="http://schemas.microsoft.com/office/powerpoint/2010/main" val="1881468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Horizontal Photo WHT Logo">
    <p:spTree>
      <p:nvGrpSpPr>
        <p:cNvPr id="1" name=""/>
        <p:cNvGrpSpPr/>
        <p:nvPr/>
      </p:nvGrpSpPr>
      <p:grpSpPr>
        <a:xfrm>
          <a:off x="0" y="0"/>
          <a:ext cx="0" cy="0"/>
          <a:chOff x="0" y="0"/>
          <a:chExt cx="0" cy="0"/>
        </a:xfrm>
      </p:grpSpPr>
      <p:sp>
        <p:nvSpPr>
          <p:cNvPr id="13" name="Picture Placeholder 12"/>
          <p:cNvSpPr>
            <a:spLocks noGrp="1"/>
          </p:cNvSpPr>
          <p:nvPr>
            <p:ph type="pic" sz="quarter" idx="14"/>
          </p:nvPr>
        </p:nvSpPr>
        <p:spPr>
          <a:xfrm>
            <a:off x="0" y="0"/>
            <a:ext cx="12192000" cy="3142742"/>
          </a:xfrm>
          <a:custGeom>
            <a:avLst/>
            <a:gdLst>
              <a:gd name="connsiteX0" fmla="*/ 11517681 w 12192000"/>
              <a:gd name="connsiteY0" fmla="*/ 492209 h 3142742"/>
              <a:gd name="connsiteX1" fmla="*/ 11526825 w 12192000"/>
              <a:gd name="connsiteY1" fmla="*/ 502495 h 3142742"/>
              <a:gd name="connsiteX2" fmla="*/ 11526825 w 12192000"/>
              <a:gd name="connsiteY2" fmla="*/ 565351 h 3142742"/>
              <a:gd name="connsiteX3" fmla="*/ 11606835 w 12192000"/>
              <a:gd name="connsiteY3" fmla="*/ 563065 h 3142742"/>
              <a:gd name="connsiteX4" fmla="*/ 11686845 w 12192000"/>
              <a:gd name="connsiteY4" fmla="*/ 565351 h 3142742"/>
              <a:gd name="connsiteX5" fmla="*/ 11686845 w 12192000"/>
              <a:gd name="connsiteY5" fmla="*/ 502495 h 3142742"/>
              <a:gd name="connsiteX6" fmla="*/ 11697132 w 12192000"/>
              <a:gd name="connsiteY6" fmla="*/ 492209 h 3142742"/>
              <a:gd name="connsiteX7" fmla="*/ 11737137 w 12192000"/>
              <a:gd name="connsiteY7" fmla="*/ 494495 h 3142742"/>
              <a:gd name="connsiteX8" fmla="*/ 11759997 w 12192000"/>
              <a:gd name="connsiteY8" fmla="*/ 523066 h 3142742"/>
              <a:gd name="connsiteX9" fmla="*/ 11759997 w 12192000"/>
              <a:gd name="connsiteY9" fmla="*/ 612207 h 3142742"/>
              <a:gd name="connsiteX10" fmla="*/ 11737137 w 12192000"/>
              <a:gd name="connsiteY10" fmla="*/ 640779 h 3142742"/>
              <a:gd name="connsiteX11" fmla="*/ 11613693 w 12192000"/>
              <a:gd name="connsiteY11" fmla="*/ 648778 h 3142742"/>
              <a:gd name="connsiteX12" fmla="*/ 11613693 w 12192000"/>
              <a:gd name="connsiteY12" fmla="*/ 649392 h 3142742"/>
              <a:gd name="connsiteX13" fmla="*/ 11604549 w 12192000"/>
              <a:gd name="connsiteY13" fmla="*/ 649392 h 3142742"/>
              <a:gd name="connsiteX14" fmla="*/ 11604549 w 12192000"/>
              <a:gd name="connsiteY14" fmla="*/ 649075 h 3142742"/>
              <a:gd name="connsiteX15" fmla="*/ 11604549 w 12192000"/>
              <a:gd name="connsiteY15" fmla="*/ 648778 h 3142742"/>
              <a:gd name="connsiteX16" fmla="*/ 11476533 w 12192000"/>
              <a:gd name="connsiteY16" fmla="*/ 640779 h 3142742"/>
              <a:gd name="connsiteX17" fmla="*/ 11453673 w 12192000"/>
              <a:gd name="connsiteY17" fmla="*/ 612207 h 3142742"/>
              <a:gd name="connsiteX18" fmla="*/ 11453673 w 12192000"/>
              <a:gd name="connsiteY18" fmla="*/ 523066 h 3142742"/>
              <a:gd name="connsiteX19" fmla="*/ 11476533 w 12192000"/>
              <a:gd name="connsiteY19" fmla="*/ 494495 h 3142742"/>
              <a:gd name="connsiteX20" fmla="*/ 11517681 w 12192000"/>
              <a:gd name="connsiteY20" fmla="*/ 492209 h 3142742"/>
              <a:gd name="connsiteX21" fmla="*/ 11606835 w 12192000"/>
              <a:gd name="connsiteY21" fmla="*/ 343640 h 3142742"/>
              <a:gd name="connsiteX22" fmla="*/ 11378235 w 12192000"/>
              <a:gd name="connsiteY22" fmla="*/ 572208 h 3142742"/>
              <a:gd name="connsiteX23" fmla="*/ 11581288 w 12192000"/>
              <a:gd name="connsiteY23" fmla="*/ 799402 h 3142742"/>
              <a:gd name="connsiteX24" fmla="*/ 11602570 w 12192000"/>
              <a:gd name="connsiteY24" fmla="*/ 800659 h 3142742"/>
              <a:gd name="connsiteX25" fmla="*/ 11610556 w 12192000"/>
              <a:gd name="connsiteY25" fmla="*/ 800840 h 3142742"/>
              <a:gd name="connsiteX26" fmla="*/ 11618350 w 12192000"/>
              <a:gd name="connsiteY26" fmla="*/ 800414 h 3142742"/>
              <a:gd name="connsiteX27" fmla="*/ 11636526 w 12192000"/>
              <a:gd name="connsiteY27" fmla="*/ 799000 h 3142742"/>
              <a:gd name="connsiteX28" fmla="*/ 11835435 w 12192000"/>
              <a:gd name="connsiteY28" fmla="*/ 572208 h 3142742"/>
              <a:gd name="connsiteX29" fmla="*/ 11606835 w 12192000"/>
              <a:gd name="connsiteY29" fmla="*/ 343640 h 3142742"/>
              <a:gd name="connsiteX30" fmla="*/ 0 w 12192000"/>
              <a:gd name="connsiteY30" fmla="*/ 0 h 3142742"/>
              <a:gd name="connsiteX31" fmla="*/ 12192000 w 12192000"/>
              <a:gd name="connsiteY31" fmla="*/ 0 h 3142742"/>
              <a:gd name="connsiteX32" fmla="*/ 12192000 w 12192000"/>
              <a:gd name="connsiteY32" fmla="*/ 3142742 h 3142742"/>
              <a:gd name="connsiteX33" fmla="*/ 0 w 12192000"/>
              <a:gd name="connsiteY33" fmla="*/ 3142742 h 3142742"/>
              <a:gd name="connsiteX34" fmla="*/ 0 w 12192000"/>
              <a:gd name="connsiteY34" fmla="*/ 2163338 h 314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192000" h="3142742">
                <a:moveTo>
                  <a:pt x="11517681" y="492209"/>
                </a:moveTo>
                <a:lnTo>
                  <a:pt x="11526825" y="502495"/>
                </a:lnTo>
                <a:lnTo>
                  <a:pt x="11526825" y="565351"/>
                </a:lnTo>
                <a:cubicBezTo>
                  <a:pt x="11554257" y="565351"/>
                  <a:pt x="11579403" y="563065"/>
                  <a:pt x="11606835" y="563065"/>
                </a:cubicBezTo>
                <a:cubicBezTo>
                  <a:pt x="11634267" y="563065"/>
                  <a:pt x="11659413" y="565351"/>
                  <a:pt x="11686845" y="565351"/>
                </a:cubicBezTo>
                <a:lnTo>
                  <a:pt x="11686845" y="502495"/>
                </a:lnTo>
                <a:cubicBezTo>
                  <a:pt x="11686845" y="495638"/>
                  <a:pt x="11691417" y="492209"/>
                  <a:pt x="11697132" y="492209"/>
                </a:cubicBezTo>
                <a:cubicBezTo>
                  <a:pt x="11710848" y="492209"/>
                  <a:pt x="11729136" y="493352"/>
                  <a:pt x="11737137" y="494495"/>
                </a:cubicBezTo>
                <a:cubicBezTo>
                  <a:pt x="11749710" y="496781"/>
                  <a:pt x="11759997" y="509352"/>
                  <a:pt x="11759997" y="523066"/>
                </a:cubicBezTo>
                <a:lnTo>
                  <a:pt x="11759997" y="612207"/>
                </a:lnTo>
                <a:cubicBezTo>
                  <a:pt x="11759997" y="625921"/>
                  <a:pt x="11753139" y="638493"/>
                  <a:pt x="11737137" y="640779"/>
                </a:cubicBezTo>
                <a:cubicBezTo>
                  <a:pt x="11711991" y="645350"/>
                  <a:pt x="11659413" y="647636"/>
                  <a:pt x="11613693" y="648778"/>
                </a:cubicBezTo>
                <a:lnTo>
                  <a:pt x="11613693" y="649392"/>
                </a:lnTo>
                <a:lnTo>
                  <a:pt x="11604549" y="649392"/>
                </a:lnTo>
                <a:lnTo>
                  <a:pt x="11604549" y="649075"/>
                </a:lnTo>
                <a:lnTo>
                  <a:pt x="11604549" y="648778"/>
                </a:lnTo>
                <a:cubicBezTo>
                  <a:pt x="11557686" y="648778"/>
                  <a:pt x="11502822" y="645350"/>
                  <a:pt x="11476533" y="640779"/>
                </a:cubicBezTo>
                <a:cubicBezTo>
                  <a:pt x="11460531" y="638493"/>
                  <a:pt x="11453673" y="625921"/>
                  <a:pt x="11453673" y="612207"/>
                </a:cubicBezTo>
                <a:lnTo>
                  <a:pt x="11453673" y="523066"/>
                </a:lnTo>
                <a:cubicBezTo>
                  <a:pt x="11453673" y="509352"/>
                  <a:pt x="11463960" y="496781"/>
                  <a:pt x="11476533" y="494495"/>
                </a:cubicBezTo>
                <a:cubicBezTo>
                  <a:pt x="11484534" y="493352"/>
                  <a:pt x="11502822" y="492209"/>
                  <a:pt x="11517681" y="492209"/>
                </a:cubicBezTo>
                <a:close/>
                <a:moveTo>
                  <a:pt x="11606835" y="343640"/>
                </a:moveTo>
                <a:cubicBezTo>
                  <a:pt x="11481105" y="343640"/>
                  <a:pt x="11378235" y="446496"/>
                  <a:pt x="11378235" y="572208"/>
                </a:cubicBezTo>
                <a:cubicBezTo>
                  <a:pt x="11378235" y="690064"/>
                  <a:pt x="11466639" y="786825"/>
                  <a:pt x="11581288" y="799402"/>
                </a:cubicBezTo>
                <a:lnTo>
                  <a:pt x="11602570" y="800659"/>
                </a:lnTo>
                <a:lnTo>
                  <a:pt x="11610556" y="800840"/>
                </a:lnTo>
                <a:cubicBezTo>
                  <a:pt x="11613186" y="800799"/>
                  <a:pt x="11614022" y="800721"/>
                  <a:pt x="11618350" y="800414"/>
                </a:cubicBezTo>
                <a:lnTo>
                  <a:pt x="11636526" y="799000"/>
                </a:lnTo>
                <a:cubicBezTo>
                  <a:pt x="11749040" y="784549"/>
                  <a:pt x="11835435" y="687921"/>
                  <a:pt x="11835435" y="572208"/>
                </a:cubicBezTo>
                <a:cubicBezTo>
                  <a:pt x="11835435" y="446496"/>
                  <a:pt x="11732565" y="343640"/>
                  <a:pt x="11606835" y="343640"/>
                </a:cubicBezTo>
                <a:close/>
                <a:moveTo>
                  <a:pt x="0" y="0"/>
                </a:moveTo>
                <a:lnTo>
                  <a:pt x="12192000" y="0"/>
                </a:lnTo>
                <a:lnTo>
                  <a:pt x="12192000" y="3142742"/>
                </a:lnTo>
                <a:lnTo>
                  <a:pt x="0" y="3142742"/>
                </a:lnTo>
                <a:lnTo>
                  <a:pt x="0" y="2163338"/>
                </a:lnTo>
                <a:close/>
              </a:path>
            </a:pathLst>
          </a:custGeom>
          <a:solidFill>
            <a:schemeClr val="bg1">
              <a:lumMod val="95000"/>
            </a:schemeClr>
          </a:solidFill>
        </p:spPr>
        <p:txBody>
          <a:bodyPr vert="horz" wrap="square" lIns="91440" tIns="45720" rIns="91440" bIns="45720" rtlCol="0">
            <a:noAutofit/>
          </a:bodyPr>
          <a:lstStyle>
            <a:lvl1pPr>
              <a:defRPr lang="en-US" dirty="0" smtClean="0"/>
            </a:lvl1pPr>
          </a:lstStyle>
          <a:p>
            <a:pPr marL="0" lvl="0" indent="0" algn="ctr">
              <a:buNone/>
            </a:pPr>
            <a:r>
              <a:rPr lang="en-US"/>
              <a:t>Drag picture to placeholder or click icon to add</a:t>
            </a:r>
            <a:endParaRPr lang="en-US" dirty="0"/>
          </a:p>
        </p:txBody>
      </p:sp>
      <p:sp>
        <p:nvSpPr>
          <p:cNvPr id="2" name="Title 1"/>
          <p:cNvSpPr>
            <a:spLocks noGrp="1"/>
          </p:cNvSpPr>
          <p:nvPr>
            <p:ph type="title"/>
          </p:nvPr>
        </p:nvSpPr>
        <p:spPr>
          <a:xfrm>
            <a:off x="289615" y="1800762"/>
            <a:ext cx="7347317" cy="731093"/>
          </a:xfrm>
        </p:spPr>
        <p:txBody>
          <a:bodyPr vert="horz" lIns="91440" tIns="45720" rIns="91440" bIns="45720" rtlCol="0" anchor="t">
            <a:noAutofit/>
          </a:bodyPr>
          <a:lstStyle>
            <a:lvl1pPr>
              <a:defRPr lang="en-US" sz="3200" b="1" i="0" dirty="0">
                <a:solidFill>
                  <a:schemeClr val="bg1"/>
                </a:solidFill>
                <a:latin typeface="+mj-lt"/>
              </a:defRPr>
            </a:lvl1pPr>
          </a:lstStyle>
          <a:p>
            <a:pPr lvl="0"/>
            <a:r>
              <a:rPr lang="en-US"/>
              <a:t>Click to edit Master title style</a:t>
            </a:r>
            <a:endParaRPr lang="en-US" dirty="0"/>
          </a:p>
        </p:txBody>
      </p:sp>
      <p:sp>
        <p:nvSpPr>
          <p:cNvPr id="10" name="Footer Placeholder 9">
            <a:extLst>
              <a:ext uri="{FF2B5EF4-FFF2-40B4-BE49-F238E27FC236}">
                <a16:creationId xmlns:a16="http://schemas.microsoft.com/office/drawing/2014/main" id="{FD9CAF2B-C280-46E5-9364-E9B0BAD42A83}"/>
              </a:ext>
            </a:extLst>
          </p:cNvPr>
          <p:cNvSpPr txBox="1">
            <a:spLocks/>
          </p:cNvSpPr>
          <p:nvPr userDrawn="1"/>
        </p:nvSpPr>
        <p:spPr>
          <a:xfrm>
            <a:off x="188012" y="6610588"/>
            <a:ext cx="5455340" cy="215444"/>
          </a:xfrm>
          <a:prstGeom prst="rect">
            <a:avLst/>
          </a:prstGeom>
        </p:spPr>
        <p:txBody>
          <a:bodyPr wrap="none" anchor="b" anchorCtr="0">
            <a:spAutoFit/>
          </a:bodyPr>
          <a:lstStyle>
            <a:defPPr>
              <a:defRPr lang="en-US"/>
            </a:defPPr>
            <a:lvl1pPr marL="0" algn="l" defTabSz="914399" rtl="0" eaLnBrk="1" latinLnBrk="0" hangingPunct="1">
              <a:defRPr lang="en-GB" sz="800" b="0" i="0" u="none" strike="noStrike" kern="1200" baseline="0" smtClean="0">
                <a:solidFill>
                  <a:schemeClr val="bg1"/>
                </a:solidFill>
                <a:latin typeface="+mn-lt"/>
                <a:ea typeface="+mn-ea"/>
                <a:cs typeface="+mn-cs"/>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a:lstStyle>
          <a:p>
            <a:r>
              <a:rPr lang="en-US" b="0" i="0" dirty="0">
                <a:solidFill>
                  <a:srgbClr val="000000"/>
                </a:solidFill>
                <a:latin typeface="Arial" charset="0"/>
                <a:ea typeface="Arial" charset="0"/>
                <a:cs typeface="Arial" charset="0"/>
              </a:rPr>
              <a:t>Confidential and Proprietary. Do not distribute without Couchbase consent. © Couchbase </a:t>
            </a:r>
            <a:r>
              <a:rPr lang="is-IS" b="0" i="0" dirty="0">
                <a:solidFill>
                  <a:srgbClr val="000000"/>
                </a:solidFill>
                <a:latin typeface="Arial" charset="0"/>
                <a:ea typeface="Arial" charset="0"/>
                <a:cs typeface="Arial" charset="0"/>
              </a:rPr>
              <a:t>2019</a:t>
            </a:r>
            <a:r>
              <a:rPr lang="en-US" b="0" i="0" dirty="0">
                <a:solidFill>
                  <a:srgbClr val="000000"/>
                </a:solidFill>
                <a:latin typeface="Arial" charset="0"/>
                <a:ea typeface="Arial" charset="0"/>
                <a:cs typeface="Arial" charset="0"/>
              </a:rPr>
              <a:t>. All rights reserved. </a:t>
            </a:r>
          </a:p>
        </p:txBody>
      </p:sp>
      <p:sp>
        <p:nvSpPr>
          <p:cNvPr id="11" name="Slide Number Placeholder 3">
            <a:extLst>
              <a:ext uri="{FF2B5EF4-FFF2-40B4-BE49-F238E27FC236}">
                <a16:creationId xmlns:a16="http://schemas.microsoft.com/office/drawing/2014/main" id="{A85E40DB-8677-4B56-82A5-63FB0E292842}"/>
              </a:ext>
            </a:extLst>
          </p:cNvPr>
          <p:cNvSpPr txBox="1">
            <a:spLocks/>
          </p:cNvSpPr>
          <p:nvPr userDrawn="1"/>
        </p:nvSpPr>
        <p:spPr>
          <a:xfrm>
            <a:off x="11607886" y="6615997"/>
            <a:ext cx="325731" cy="230832"/>
          </a:xfrm>
          <a:prstGeom prst="rect">
            <a:avLst/>
          </a:prstGeom>
        </p:spPr>
        <p:txBody>
          <a:bodyPr vert="horz" wrap="none" lIns="91440" tIns="45720" rIns="91440" bIns="45720" rtlCol="0" anchor="b" anchorCtr="0">
            <a:spAutoFit/>
          </a:bodyPr>
          <a:lstStyle>
            <a:defPPr>
              <a:defRPr lang="en-US"/>
            </a:defPPr>
            <a:lvl1pPr marL="0" algn="ctr" defTabSz="914399" rtl="0" eaLnBrk="1" latinLnBrk="0" hangingPunct="1">
              <a:defRPr sz="900" b="1" i="0" kern="1200">
                <a:solidFill>
                  <a:schemeClr val="bg1"/>
                </a:solidFill>
                <a:latin typeface="Gotham-Bold" charset="0"/>
                <a:ea typeface="Gotham-Bold" charset="0"/>
                <a:cs typeface="Gotham-Bold" charset="0"/>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a:lstStyle>
          <a:p>
            <a:pPr marL="0" marR="0" lvl="0" indent="0" algn="r" defTabSz="914399" rtl="0" eaLnBrk="1" fontAlgn="auto" latinLnBrk="0" hangingPunct="1">
              <a:lnSpc>
                <a:spcPct val="100000"/>
              </a:lnSpc>
              <a:spcBef>
                <a:spcPts val="0"/>
              </a:spcBef>
              <a:spcAft>
                <a:spcPts val="0"/>
              </a:spcAft>
              <a:buClrTx/>
              <a:buSzTx/>
              <a:buFontTx/>
              <a:buNone/>
              <a:tabLst/>
              <a:defRPr/>
            </a:pPr>
            <a:fld id="{08465928-3BA7-1741-B2EF-562768EBCB1B}" type="slidenum">
              <a:rPr kumimoji="0" lang="en-US" sz="900" b="0" i="0" u="none" strike="noStrike" kern="1200" cap="none" spc="0" normalizeH="0" baseline="0" noProof="0" smtClean="0">
                <a:ln>
                  <a:noFill/>
                </a:ln>
                <a:solidFill>
                  <a:srgbClr val="000000"/>
                </a:solidFill>
                <a:effectLst/>
                <a:uLnTx/>
                <a:uFillTx/>
                <a:latin typeface="Arial" charset="0"/>
                <a:ea typeface="Arial" charset="0"/>
                <a:cs typeface="Arial" charset="0"/>
              </a:rPr>
              <a:pPr marL="0" marR="0" lvl="0" indent="0" algn="r" defTabSz="914399"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solidFill>
              <a:effectLst/>
              <a:uLnTx/>
              <a:uFillTx/>
              <a:latin typeface="Arial" charset="0"/>
              <a:ea typeface="Arial" charset="0"/>
              <a:cs typeface="Arial" charset="0"/>
            </a:endParaRPr>
          </a:p>
        </p:txBody>
      </p:sp>
    </p:spTree>
    <p:extLst>
      <p:ext uri="{BB962C8B-B14F-4D97-AF65-F5344CB8AC3E}">
        <p14:creationId xmlns:p14="http://schemas.microsoft.com/office/powerpoint/2010/main" val="2944682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Horizontal Photo - BLK Logo">
    <p:bg>
      <p:bgPr>
        <a:solidFill>
          <a:schemeClr val="tx1"/>
        </a:solidFill>
        <a:effectLst/>
      </p:bgPr>
    </p:bg>
    <p:spTree>
      <p:nvGrpSpPr>
        <p:cNvPr id="1" name=""/>
        <p:cNvGrpSpPr/>
        <p:nvPr/>
      </p:nvGrpSpPr>
      <p:grpSpPr>
        <a:xfrm>
          <a:off x="0" y="0"/>
          <a:ext cx="0" cy="0"/>
          <a:chOff x="0" y="0"/>
          <a:chExt cx="0" cy="0"/>
        </a:xfrm>
      </p:grpSpPr>
      <p:sp>
        <p:nvSpPr>
          <p:cNvPr id="12" name="Picture Placeholder 11"/>
          <p:cNvSpPr>
            <a:spLocks noGrp="1"/>
          </p:cNvSpPr>
          <p:nvPr>
            <p:ph type="pic" sz="quarter" idx="14"/>
          </p:nvPr>
        </p:nvSpPr>
        <p:spPr>
          <a:xfrm>
            <a:off x="0" y="0"/>
            <a:ext cx="12192000" cy="3142742"/>
          </a:xfrm>
          <a:custGeom>
            <a:avLst/>
            <a:gdLst>
              <a:gd name="connsiteX0" fmla="*/ 11517681 w 12192000"/>
              <a:gd name="connsiteY0" fmla="*/ 492209 h 3142742"/>
              <a:gd name="connsiteX1" fmla="*/ 11526825 w 12192000"/>
              <a:gd name="connsiteY1" fmla="*/ 502495 h 3142742"/>
              <a:gd name="connsiteX2" fmla="*/ 11526825 w 12192000"/>
              <a:gd name="connsiteY2" fmla="*/ 565351 h 3142742"/>
              <a:gd name="connsiteX3" fmla="*/ 11606835 w 12192000"/>
              <a:gd name="connsiteY3" fmla="*/ 563065 h 3142742"/>
              <a:gd name="connsiteX4" fmla="*/ 11686845 w 12192000"/>
              <a:gd name="connsiteY4" fmla="*/ 565351 h 3142742"/>
              <a:gd name="connsiteX5" fmla="*/ 11686845 w 12192000"/>
              <a:gd name="connsiteY5" fmla="*/ 502495 h 3142742"/>
              <a:gd name="connsiteX6" fmla="*/ 11697132 w 12192000"/>
              <a:gd name="connsiteY6" fmla="*/ 492209 h 3142742"/>
              <a:gd name="connsiteX7" fmla="*/ 11737137 w 12192000"/>
              <a:gd name="connsiteY7" fmla="*/ 494495 h 3142742"/>
              <a:gd name="connsiteX8" fmla="*/ 11759997 w 12192000"/>
              <a:gd name="connsiteY8" fmla="*/ 523066 h 3142742"/>
              <a:gd name="connsiteX9" fmla="*/ 11759997 w 12192000"/>
              <a:gd name="connsiteY9" fmla="*/ 612207 h 3142742"/>
              <a:gd name="connsiteX10" fmla="*/ 11737137 w 12192000"/>
              <a:gd name="connsiteY10" fmla="*/ 640779 h 3142742"/>
              <a:gd name="connsiteX11" fmla="*/ 11613693 w 12192000"/>
              <a:gd name="connsiteY11" fmla="*/ 648778 h 3142742"/>
              <a:gd name="connsiteX12" fmla="*/ 11613693 w 12192000"/>
              <a:gd name="connsiteY12" fmla="*/ 649392 h 3142742"/>
              <a:gd name="connsiteX13" fmla="*/ 11604549 w 12192000"/>
              <a:gd name="connsiteY13" fmla="*/ 649392 h 3142742"/>
              <a:gd name="connsiteX14" fmla="*/ 11604549 w 12192000"/>
              <a:gd name="connsiteY14" fmla="*/ 649075 h 3142742"/>
              <a:gd name="connsiteX15" fmla="*/ 11604549 w 12192000"/>
              <a:gd name="connsiteY15" fmla="*/ 648778 h 3142742"/>
              <a:gd name="connsiteX16" fmla="*/ 11476533 w 12192000"/>
              <a:gd name="connsiteY16" fmla="*/ 640779 h 3142742"/>
              <a:gd name="connsiteX17" fmla="*/ 11453673 w 12192000"/>
              <a:gd name="connsiteY17" fmla="*/ 612207 h 3142742"/>
              <a:gd name="connsiteX18" fmla="*/ 11453673 w 12192000"/>
              <a:gd name="connsiteY18" fmla="*/ 523066 h 3142742"/>
              <a:gd name="connsiteX19" fmla="*/ 11476533 w 12192000"/>
              <a:gd name="connsiteY19" fmla="*/ 494495 h 3142742"/>
              <a:gd name="connsiteX20" fmla="*/ 11517681 w 12192000"/>
              <a:gd name="connsiteY20" fmla="*/ 492209 h 3142742"/>
              <a:gd name="connsiteX21" fmla="*/ 11606835 w 12192000"/>
              <a:gd name="connsiteY21" fmla="*/ 343640 h 3142742"/>
              <a:gd name="connsiteX22" fmla="*/ 11378235 w 12192000"/>
              <a:gd name="connsiteY22" fmla="*/ 572208 h 3142742"/>
              <a:gd name="connsiteX23" fmla="*/ 11581288 w 12192000"/>
              <a:gd name="connsiteY23" fmla="*/ 799402 h 3142742"/>
              <a:gd name="connsiteX24" fmla="*/ 11602570 w 12192000"/>
              <a:gd name="connsiteY24" fmla="*/ 800659 h 3142742"/>
              <a:gd name="connsiteX25" fmla="*/ 11610556 w 12192000"/>
              <a:gd name="connsiteY25" fmla="*/ 800840 h 3142742"/>
              <a:gd name="connsiteX26" fmla="*/ 11618350 w 12192000"/>
              <a:gd name="connsiteY26" fmla="*/ 800414 h 3142742"/>
              <a:gd name="connsiteX27" fmla="*/ 11636526 w 12192000"/>
              <a:gd name="connsiteY27" fmla="*/ 799000 h 3142742"/>
              <a:gd name="connsiteX28" fmla="*/ 11835435 w 12192000"/>
              <a:gd name="connsiteY28" fmla="*/ 572208 h 3142742"/>
              <a:gd name="connsiteX29" fmla="*/ 11606835 w 12192000"/>
              <a:gd name="connsiteY29" fmla="*/ 343640 h 3142742"/>
              <a:gd name="connsiteX30" fmla="*/ 0 w 12192000"/>
              <a:gd name="connsiteY30" fmla="*/ 0 h 3142742"/>
              <a:gd name="connsiteX31" fmla="*/ 12192000 w 12192000"/>
              <a:gd name="connsiteY31" fmla="*/ 0 h 3142742"/>
              <a:gd name="connsiteX32" fmla="*/ 12192000 w 12192000"/>
              <a:gd name="connsiteY32" fmla="*/ 3142742 h 3142742"/>
              <a:gd name="connsiteX33" fmla="*/ 0 w 12192000"/>
              <a:gd name="connsiteY33" fmla="*/ 3142742 h 3142742"/>
              <a:gd name="connsiteX34" fmla="*/ 0 w 12192000"/>
              <a:gd name="connsiteY34" fmla="*/ 2163338 h 314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192000" h="3142742">
                <a:moveTo>
                  <a:pt x="11517681" y="492209"/>
                </a:moveTo>
                <a:lnTo>
                  <a:pt x="11526825" y="502495"/>
                </a:lnTo>
                <a:lnTo>
                  <a:pt x="11526825" y="565351"/>
                </a:lnTo>
                <a:cubicBezTo>
                  <a:pt x="11554257" y="565351"/>
                  <a:pt x="11579403" y="563065"/>
                  <a:pt x="11606835" y="563065"/>
                </a:cubicBezTo>
                <a:cubicBezTo>
                  <a:pt x="11634267" y="563065"/>
                  <a:pt x="11659413" y="565351"/>
                  <a:pt x="11686845" y="565351"/>
                </a:cubicBezTo>
                <a:lnTo>
                  <a:pt x="11686845" y="502495"/>
                </a:lnTo>
                <a:cubicBezTo>
                  <a:pt x="11686845" y="495638"/>
                  <a:pt x="11691417" y="492209"/>
                  <a:pt x="11697132" y="492209"/>
                </a:cubicBezTo>
                <a:cubicBezTo>
                  <a:pt x="11710848" y="492209"/>
                  <a:pt x="11729136" y="493352"/>
                  <a:pt x="11737137" y="494495"/>
                </a:cubicBezTo>
                <a:cubicBezTo>
                  <a:pt x="11749710" y="496781"/>
                  <a:pt x="11759997" y="509352"/>
                  <a:pt x="11759997" y="523066"/>
                </a:cubicBezTo>
                <a:lnTo>
                  <a:pt x="11759997" y="612207"/>
                </a:lnTo>
                <a:cubicBezTo>
                  <a:pt x="11759997" y="625921"/>
                  <a:pt x="11753139" y="638493"/>
                  <a:pt x="11737137" y="640779"/>
                </a:cubicBezTo>
                <a:cubicBezTo>
                  <a:pt x="11711991" y="645350"/>
                  <a:pt x="11659413" y="647636"/>
                  <a:pt x="11613693" y="648778"/>
                </a:cubicBezTo>
                <a:lnTo>
                  <a:pt x="11613693" y="649392"/>
                </a:lnTo>
                <a:lnTo>
                  <a:pt x="11604549" y="649392"/>
                </a:lnTo>
                <a:lnTo>
                  <a:pt x="11604549" y="649075"/>
                </a:lnTo>
                <a:lnTo>
                  <a:pt x="11604549" y="648778"/>
                </a:lnTo>
                <a:cubicBezTo>
                  <a:pt x="11557686" y="648778"/>
                  <a:pt x="11502822" y="645350"/>
                  <a:pt x="11476533" y="640779"/>
                </a:cubicBezTo>
                <a:cubicBezTo>
                  <a:pt x="11460531" y="638493"/>
                  <a:pt x="11453673" y="625921"/>
                  <a:pt x="11453673" y="612207"/>
                </a:cubicBezTo>
                <a:lnTo>
                  <a:pt x="11453673" y="523066"/>
                </a:lnTo>
                <a:cubicBezTo>
                  <a:pt x="11453673" y="509352"/>
                  <a:pt x="11463960" y="496781"/>
                  <a:pt x="11476533" y="494495"/>
                </a:cubicBezTo>
                <a:cubicBezTo>
                  <a:pt x="11484534" y="493352"/>
                  <a:pt x="11502822" y="492209"/>
                  <a:pt x="11517681" y="492209"/>
                </a:cubicBezTo>
                <a:close/>
                <a:moveTo>
                  <a:pt x="11606835" y="343640"/>
                </a:moveTo>
                <a:cubicBezTo>
                  <a:pt x="11481105" y="343640"/>
                  <a:pt x="11378235" y="446496"/>
                  <a:pt x="11378235" y="572208"/>
                </a:cubicBezTo>
                <a:cubicBezTo>
                  <a:pt x="11378235" y="690064"/>
                  <a:pt x="11466639" y="786825"/>
                  <a:pt x="11581288" y="799402"/>
                </a:cubicBezTo>
                <a:lnTo>
                  <a:pt x="11602570" y="800659"/>
                </a:lnTo>
                <a:lnTo>
                  <a:pt x="11610556" y="800840"/>
                </a:lnTo>
                <a:cubicBezTo>
                  <a:pt x="11613186" y="800799"/>
                  <a:pt x="11614022" y="800721"/>
                  <a:pt x="11618350" y="800414"/>
                </a:cubicBezTo>
                <a:lnTo>
                  <a:pt x="11636526" y="799000"/>
                </a:lnTo>
                <a:cubicBezTo>
                  <a:pt x="11749040" y="784549"/>
                  <a:pt x="11835435" y="687921"/>
                  <a:pt x="11835435" y="572208"/>
                </a:cubicBezTo>
                <a:cubicBezTo>
                  <a:pt x="11835435" y="446496"/>
                  <a:pt x="11732565" y="343640"/>
                  <a:pt x="11606835" y="343640"/>
                </a:cubicBezTo>
                <a:close/>
                <a:moveTo>
                  <a:pt x="0" y="0"/>
                </a:moveTo>
                <a:lnTo>
                  <a:pt x="12192000" y="0"/>
                </a:lnTo>
                <a:lnTo>
                  <a:pt x="12192000" y="3142742"/>
                </a:lnTo>
                <a:lnTo>
                  <a:pt x="0" y="3142742"/>
                </a:lnTo>
                <a:lnTo>
                  <a:pt x="0" y="2163338"/>
                </a:lnTo>
                <a:close/>
              </a:path>
            </a:pathLst>
          </a:custGeom>
          <a:solidFill>
            <a:schemeClr val="bg1">
              <a:lumMod val="95000"/>
            </a:schemeClr>
          </a:solidFill>
        </p:spPr>
        <p:txBody>
          <a:bodyPr vert="horz" wrap="square" lIns="91440" tIns="45720" rIns="91440" bIns="45720" rtlCol="0">
            <a:noAutofit/>
          </a:bodyPr>
          <a:lstStyle>
            <a:lvl1pPr>
              <a:defRPr lang="en-US" dirty="0" smtClean="0"/>
            </a:lvl1pPr>
          </a:lstStyle>
          <a:p>
            <a:pPr marL="0" lvl="0" indent="0" algn="ctr">
              <a:buNone/>
            </a:pPr>
            <a:r>
              <a:rPr lang="en-US"/>
              <a:t>Drag picture to placeholder or click icon to add</a:t>
            </a:r>
            <a:endParaRPr lang="en-US" dirty="0"/>
          </a:p>
        </p:txBody>
      </p:sp>
      <p:sp>
        <p:nvSpPr>
          <p:cNvPr id="4" name="Rectangle 3">
            <a:extLst>
              <a:ext uri="{FF2B5EF4-FFF2-40B4-BE49-F238E27FC236}">
                <a16:creationId xmlns:a16="http://schemas.microsoft.com/office/drawing/2014/main" id="{EE371E80-5E25-4A3A-A8FD-447B00FA3B65}"/>
              </a:ext>
            </a:extLst>
          </p:cNvPr>
          <p:cNvSpPr/>
          <p:nvPr userDrawn="1"/>
        </p:nvSpPr>
        <p:spPr bwMode="white">
          <a:xfrm>
            <a:off x="0" y="3142741"/>
            <a:ext cx="12192000" cy="3715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2" name="Title 1"/>
          <p:cNvSpPr>
            <a:spLocks noGrp="1"/>
          </p:cNvSpPr>
          <p:nvPr>
            <p:ph type="title"/>
          </p:nvPr>
        </p:nvSpPr>
        <p:spPr>
          <a:xfrm>
            <a:off x="289615" y="1800762"/>
            <a:ext cx="7347317" cy="731093"/>
          </a:xfrm>
        </p:spPr>
        <p:txBody>
          <a:bodyPr vert="horz" lIns="91440" tIns="45720" rIns="91440" bIns="45720" rtlCol="0" anchor="t">
            <a:noAutofit/>
          </a:bodyPr>
          <a:lstStyle>
            <a:lvl1pPr>
              <a:defRPr lang="en-US" sz="3200" b="1" i="0" dirty="0">
                <a:solidFill>
                  <a:schemeClr val="tx1"/>
                </a:solidFill>
                <a:latin typeface="+mj-lt"/>
              </a:defRPr>
            </a:lvl1pPr>
          </a:lstStyle>
          <a:p>
            <a:pPr lvl="0"/>
            <a:r>
              <a:rPr lang="en-US"/>
              <a:t>Click to edit Master title style</a:t>
            </a:r>
            <a:endParaRPr lang="en-US" dirty="0"/>
          </a:p>
        </p:txBody>
      </p:sp>
      <p:sp>
        <p:nvSpPr>
          <p:cNvPr id="10" name="Footer Placeholder 9">
            <a:extLst>
              <a:ext uri="{FF2B5EF4-FFF2-40B4-BE49-F238E27FC236}">
                <a16:creationId xmlns:a16="http://schemas.microsoft.com/office/drawing/2014/main" id="{FD9CAF2B-C280-46E5-9364-E9B0BAD42A83}"/>
              </a:ext>
            </a:extLst>
          </p:cNvPr>
          <p:cNvSpPr txBox="1">
            <a:spLocks/>
          </p:cNvSpPr>
          <p:nvPr userDrawn="1"/>
        </p:nvSpPr>
        <p:spPr>
          <a:xfrm>
            <a:off x="188012" y="6610588"/>
            <a:ext cx="5455340" cy="215444"/>
          </a:xfrm>
          <a:prstGeom prst="rect">
            <a:avLst/>
          </a:prstGeom>
        </p:spPr>
        <p:txBody>
          <a:bodyPr wrap="none" anchor="b" anchorCtr="0">
            <a:spAutoFit/>
          </a:bodyPr>
          <a:lstStyle>
            <a:defPPr>
              <a:defRPr lang="en-US"/>
            </a:defPPr>
            <a:lvl1pPr marL="0" algn="l" defTabSz="914399" rtl="0" eaLnBrk="1" latinLnBrk="0" hangingPunct="1">
              <a:defRPr lang="en-GB" sz="800" b="0" i="0" u="none" strike="noStrike" kern="1200" baseline="0" smtClean="0">
                <a:solidFill>
                  <a:schemeClr val="bg1"/>
                </a:solidFill>
                <a:latin typeface="+mn-lt"/>
                <a:ea typeface="+mn-ea"/>
                <a:cs typeface="+mn-cs"/>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a:lstStyle>
          <a:p>
            <a:r>
              <a:rPr lang="en-US" b="0" i="0" dirty="0">
                <a:solidFill>
                  <a:srgbClr val="000000"/>
                </a:solidFill>
                <a:latin typeface="Arial" charset="0"/>
                <a:ea typeface="Arial" charset="0"/>
                <a:cs typeface="Arial" charset="0"/>
              </a:rPr>
              <a:t>Confidential and Proprietary. Do not distribute without Couchbase consent. © Couchbase </a:t>
            </a:r>
            <a:r>
              <a:rPr lang="is-IS" b="0" i="0" dirty="0">
                <a:solidFill>
                  <a:srgbClr val="000000"/>
                </a:solidFill>
                <a:latin typeface="Arial" charset="0"/>
                <a:ea typeface="Arial" charset="0"/>
                <a:cs typeface="Arial" charset="0"/>
              </a:rPr>
              <a:t>2019</a:t>
            </a:r>
            <a:r>
              <a:rPr lang="en-US" b="0" i="0" dirty="0">
                <a:solidFill>
                  <a:srgbClr val="000000"/>
                </a:solidFill>
                <a:latin typeface="Arial" charset="0"/>
                <a:ea typeface="Arial" charset="0"/>
                <a:cs typeface="Arial" charset="0"/>
              </a:rPr>
              <a:t>. All rights reserved. </a:t>
            </a:r>
          </a:p>
        </p:txBody>
      </p:sp>
      <p:sp>
        <p:nvSpPr>
          <p:cNvPr id="11" name="Slide Number Placeholder 3">
            <a:extLst>
              <a:ext uri="{FF2B5EF4-FFF2-40B4-BE49-F238E27FC236}">
                <a16:creationId xmlns:a16="http://schemas.microsoft.com/office/drawing/2014/main" id="{A85E40DB-8677-4B56-82A5-63FB0E292842}"/>
              </a:ext>
            </a:extLst>
          </p:cNvPr>
          <p:cNvSpPr txBox="1">
            <a:spLocks/>
          </p:cNvSpPr>
          <p:nvPr userDrawn="1"/>
        </p:nvSpPr>
        <p:spPr>
          <a:xfrm>
            <a:off x="11607886" y="6615997"/>
            <a:ext cx="325731" cy="230832"/>
          </a:xfrm>
          <a:prstGeom prst="rect">
            <a:avLst/>
          </a:prstGeom>
        </p:spPr>
        <p:txBody>
          <a:bodyPr vert="horz" wrap="none" lIns="91440" tIns="45720" rIns="91440" bIns="45720" rtlCol="0" anchor="b" anchorCtr="0">
            <a:spAutoFit/>
          </a:bodyPr>
          <a:lstStyle>
            <a:defPPr>
              <a:defRPr lang="en-US"/>
            </a:defPPr>
            <a:lvl1pPr marL="0" algn="ctr" defTabSz="914399" rtl="0" eaLnBrk="1" latinLnBrk="0" hangingPunct="1">
              <a:defRPr sz="900" b="1" i="0" kern="1200">
                <a:solidFill>
                  <a:schemeClr val="bg1"/>
                </a:solidFill>
                <a:latin typeface="Gotham-Bold" charset="0"/>
                <a:ea typeface="Gotham-Bold" charset="0"/>
                <a:cs typeface="Gotham-Bold" charset="0"/>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a:lstStyle>
          <a:p>
            <a:pPr marL="0" marR="0" lvl="0" indent="0" algn="r" defTabSz="914399" rtl="0" eaLnBrk="1" fontAlgn="auto" latinLnBrk="0" hangingPunct="1">
              <a:lnSpc>
                <a:spcPct val="100000"/>
              </a:lnSpc>
              <a:spcBef>
                <a:spcPts val="0"/>
              </a:spcBef>
              <a:spcAft>
                <a:spcPts val="0"/>
              </a:spcAft>
              <a:buClrTx/>
              <a:buSzTx/>
              <a:buFontTx/>
              <a:buNone/>
              <a:tabLst/>
              <a:defRPr/>
            </a:pPr>
            <a:fld id="{08465928-3BA7-1741-B2EF-562768EBCB1B}" type="slidenum">
              <a:rPr kumimoji="0" lang="en-US" sz="900" b="0" i="0" u="none" strike="noStrike" kern="1200" cap="none" spc="0" normalizeH="0" baseline="0" noProof="0" smtClean="0">
                <a:ln>
                  <a:noFill/>
                </a:ln>
                <a:solidFill>
                  <a:srgbClr val="000000"/>
                </a:solidFill>
                <a:effectLst/>
                <a:uLnTx/>
                <a:uFillTx/>
                <a:latin typeface="Arial" charset="0"/>
                <a:ea typeface="Arial" charset="0"/>
                <a:cs typeface="Arial" charset="0"/>
              </a:rPr>
              <a:pPr marL="0" marR="0" lvl="0" indent="0" algn="r" defTabSz="914399"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solidFill>
              <a:effectLst/>
              <a:uLnTx/>
              <a:uFillTx/>
              <a:latin typeface="Arial" charset="0"/>
              <a:ea typeface="Arial" charset="0"/>
              <a:cs typeface="Arial" charset="0"/>
            </a:endParaRPr>
          </a:p>
        </p:txBody>
      </p:sp>
    </p:spTree>
    <p:extLst>
      <p:ext uri="{BB962C8B-B14F-4D97-AF65-F5344CB8AC3E}">
        <p14:creationId xmlns:p14="http://schemas.microsoft.com/office/powerpoint/2010/main" val="1520135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Photo Horiz Pink - WHT Logo">
    <p:spTree>
      <p:nvGrpSpPr>
        <p:cNvPr id="1" name=""/>
        <p:cNvGrpSpPr/>
        <p:nvPr/>
      </p:nvGrpSpPr>
      <p:grpSpPr>
        <a:xfrm>
          <a:off x="0" y="0"/>
          <a:ext cx="0" cy="0"/>
          <a:chOff x="0" y="0"/>
          <a:chExt cx="0" cy="0"/>
        </a:xfrm>
      </p:grpSpPr>
      <p:sp>
        <p:nvSpPr>
          <p:cNvPr id="4" name="Rectangle 3"/>
          <p:cNvSpPr/>
          <p:nvPr userDrawn="1"/>
        </p:nvSpPr>
        <p:spPr>
          <a:xfrm>
            <a:off x="0" y="0"/>
            <a:ext cx="3243263" cy="6858000"/>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0" i="0" dirty="0">
              <a:solidFill>
                <a:srgbClr val="FFFFFF"/>
              </a:solidFill>
              <a:latin typeface="Arial" charset="0"/>
            </a:endParaRPr>
          </a:p>
        </p:txBody>
      </p:sp>
      <p:sp>
        <p:nvSpPr>
          <p:cNvPr id="2" name="Title 1"/>
          <p:cNvSpPr>
            <a:spLocks noGrp="1"/>
          </p:cNvSpPr>
          <p:nvPr>
            <p:ph type="title"/>
          </p:nvPr>
        </p:nvSpPr>
        <p:spPr bwMode="gray">
          <a:xfrm>
            <a:off x="264044" y="1271435"/>
            <a:ext cx="2576692" cy="1715605"/>
          </a:xfrm>
        </p:spPr>
        <p:txBody>
          <a:bodyPr anchor="t">
            <a:noAutofit/>
          </a:bodyPr>
          <a:lstStyle>
            <a:lvl1pPr>
              <a:defRPr sz="2400" b="1">
                <a:solidFill>
                  <a:schemeClr val="bg1"/>
                </a:solidFill>
              </a:defRPr>
            </a:lvl1pPr>
          </a:lstStyle>
          <a:p>
            <a:r>
              <a:rPr lang="en-US" dirty="0"/>
              <a:t>Click to edit Master title style</a:t>
            </a:r>
          </a:p>
        </p:txBody>
      </p:sp>
      <p:sp>
        <p:nvSpPr>
          <p:cNvPr id="9" name="Footer Placeholder 9">
            <a:extLst>
              <a:ext uri="{FF2B5EF4-FFF2-40B4-BE49-F238E27FC236}">
                <a16:creationId xmlns:a16="http://schemas.microsoft.com/office/drawing/2014/main" id="{D9A02F6B-3CFB-4142-91C8-F7EBD6DA1C76}"/>
              </a:ext>
            </a:extLst>
          </p:cNvPr>
          <p:cNvSpPr txBox="1">
            <a:spLocks/>
          </p:cNvSpPr>
          <p:nvPr userDrawn="1"/>
        </p:nvSpPr>
        <p:spPr bwMode="gray">
          <a:xfrm>
            <a:off x="188013" y="6487478"/>
            <a:ext cx="2930572" cy="338554"/>
          </a:xfrm>
          <a:prstGeom prst="rect">
            <a:avLst/>
          </a:prstGeom>
        </p:spPr>
        <p:txBody>
          <a:bodyPr wrap="square" anchor="b" anchorCtr="0">
            <a:spAutoFit/>
          </a:bodyPr>
          <a:lstStyle>
            <a:defPPr>
              <a:defRPr lang="en-US"/>
            </a:defPPr>
            <a:lvl1pPr marL="0" algn="l" defTabSz="914399" rtl="0" eaLnBrk="1" latinLnBrk="0" hangingPunct="1">
              <a:defRPr lang="en-GB" sz="800" b="0" i="0" u="none" strike="noStrike" kern="1200" baseline="0" smtClean="0">
                <a:solidFill>
                  <a:schemeClr val="bg1"/>
                </a:solidFill>
                <a:latin typeface="+mn-lt"/>
                <a:ea typeface="+mn-ea"/>
                <a:cs typeface="+mn-cs"/>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a:lstStyle>
          <a:p>
            <a:r>
              <a:rPr lang="en-US" b="0" i="0" dirty="0">
                <a:solidFill>
                  <a:schemeClr val="bg1"/>
                </a:solidFill>
                <a:latin typeface="Arial" charset="0"/>
                <a:ea typeface="Arial" charset="0"/>
                <a:cs typeface="Arial" charset="0"/>
              </a:rPr>
              <a:t>Confidential and Proprietary. Do not distribute without Couchbase consent. © Couchbase </a:t>
            </a:r>
            <a:r>
              <a:rPr lang="is-IS" b="0" i="0" dirty="0">
                <a:solidFill>
                  <a:schemeClr val="bg1"/>
                </a:solidFill>
                <a:latin typeface="Arial" charset="0"/>
                <a:ea typeface="Arial" charset="0"/>
                <a:cs typeface="Arial" charset="0"/>
              </a:rPr>
              <a:t>2019</a:t>
            </a:r>
            <a:r>
              <a:rPr lang="en-US" b="0" i="0" dirty="0">
                <a:solidFill>
                  <a:schemeClr val="bg1"/>
                </a:solidFill>
                <a:latin typeface="Arial" charset="0"/>
                <a:ea typeface="Arial" charset="0"/>
                <a:cs typeface="Arial" charset="0"/>
              </a:rPr>
              <a:t>. All rights reserved. </a:t>
            </a:r>
          </a:p>
        </p:txBody>
      </p:sp>
      <p:sp>
        <p:nvSpPr>
          <p:cNvPr id="10" name="Slide Number Placeholder 3">
            <a:extLst>
              <a:ext uri="{FF2B5EF4-FFF2-40B4-BE49-F238E27FC236}">
                <a16:creationId xmlns:a16="http://schemas.microsoft.com/office/drawing/2014/main" id="{28D8958D-D4CE-4A41-91EE-1FF2A1CA0401}"/>
              </a:ext>
            </a:extLst>
          </p:cNvPr>
          <p:cNvSpPr txBox="1">
            <a:spLocks/>
          </p:cNvSpPr>
          <p:nvPr userDrawn="1"/>
        </p:nvSpPr>
        <p:spPr>
          <a:xfrm>
            <a:off x="11607886" y="6615997"/>
            <a:ext cx="325731" cy="230832"/>
          </a:xfrm>
          <a:prstGeom prst="rect">
            <a:avLst/>
          </a:prstGeom>
        </p:spPr>
        <p:txBody>
          <a:bodyPr vert="horz" wrap="none" lIns="91440" tIns="45720" rIns="91440" bIns="45720" rtlCol="0" anchor="b" anchorCtr="0">
            <a:spAutoFit/>
          </a:bodyPr>
          <a:lstStyle>
            <a:defPPr>
              <a:defRPr lang="en-US"/>
            </a:defPPr>
            <a:lvl1pPr marL="0" algn="ctr" defTabSz="914399" rtl="0" eaLnBrk="1" latinLnBrk="0" hangingPunct="1">
              <a:defRPr sz="900" b="1" i="0" kern="1200">
                <a:solidFill>
                  <a:schemeClr val="bg1"/>
                </a:solidFill>
                <a:latin typeface="Gotham-Bold" charset="0"/>
                <a:ea typeface="Gotham-Bold" charset="0"/>
                <a:cs typeface="Gotham-Bold" charset="0"/>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a:lstStyle>
          <a:p>
            <a:pPr marL="0" marR="0" lvl="0" indent="0" algn="r" defTabSz="914399" rtl="0" eaLnBrk="1" fontAlgn="auto" latinLnBrk="0" hangingPunct="1">
              <a:lnSpc>
                <a:spcPct val="100000"/>
              </a:lnSpc>
              <a:spcBef>
                <a:spcPts val="0"/>
              </a:spcBef>
              <a:spcAft>
                <a:spcPts val="0"/>
              </a:spcAft>
              <a:buClrTx/>
              <a:buSzTx/>
              <a:buFontTx/>
              <a:buNone/>
              <a:tabLst/>
              <a:defRPr/>
            </a:pPr>
            <a:fld id="{08465928-3BA7-1741-B2EF-562768EBCB1B}" type="slidenum">
              <a:rPr kumimoji="0" lang="en-US" sz="900" b="0" i="0" u="none" strike="noStrike" kern="1200" cap="none" spc="0" normalizeH="0" baseline="0" noProof="0" smtClean="0">
                <a:ln>
                  <a:noFill/>
                </a:ln>
                <a:solidFill>
                  <a:srgbClr val="000000"/>
                </a:solidFill>
                <a:effectLst/>
                <a:uLnTx/>
                <a:uFillTx/>
                <a:latin typeface="Arial" charset="0"/>
                <a:ea typeface="Arial" charset="0"/>
                <a:cs typeface="Arial" charset="0"/>
              </a:rPr>
              <a:pPr marL="0" marR="0" lvl="0" indent="0" algn="r" defTabSz="914399"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solidFill>
              <a:effectLst/>
              <a:uLnTx/>
              <a:uFillTx/>
              <a:latin typeface="Arial" charset="0"/>
              <a:ea typeface="Arial" charset="0"/>
              <a:cs typeface="Arial" charset="0"/>
            </a:endParaRPr>
          </a:p>
        </p:txBody>
      </p:sp>
      <p:sp>
        <p:nvSpPr>
          <p:cNvPr id="5" name="Text Placeholder 4">
            <a:extLst>
              <a:ext uri="{FF2B5EF4-FFF2-40B4-BE49-F238E27FC236}">
                <a16:creationId xmlns:a16="http://schemas.microsoft.com/office/drawing/2014/main" id="{D9A3670E-7C46-47B4-A260-35543BB1B552}"/>
              </a:ext>
            </a:extLst>
          </p:cNvPr>
          <p:cNvSpPr>
            <a:spLocks noGrp="1"/>
          </p:cNvSpPr>
          <p:nvPr>
            <p:ph type="body" sz="quarter" idx="11"/>
          </p:nvPr>
        </p:nvSpPr>
        <p:spPr>
          <a:xfrm>
            <a:off x="3842198" y="3884524"/>
            <a:ext cx="7533210" cy="1662112"/>
          </a:xfrm>
          <a:prstGeom prst="rect">
            <a:avLst/>
          </a:prstGeom>
        </p:spPr>
        <p:txBody>
          <a:bodyPr/>
          <a:lstStyle>
            <a:lvl1pPr marL="0" indent="0">
              <a:buNone/>
              <a:defRPr sz="1800" b="0" i="0">
                <a:latin typeface="Arial" charset="0"/>
                <a:ea typeface="Arial" charset="0"/>
                <a:cs typeface="Arial" charset="0"/>
              </a:defRPr>
            </a:lvl1pPr>
            <a:lvl2pPr marL="171450" indent="-171450">
              <a:defRPr sz="2000" b="0" i="0">
                <a:latin typeface="Arial" charset="0"/>
                <a:ea typeface="Arial" charset="0"/>
                <a:cs typeface="Arial" charset="0"/>
              </a:defRPr>
            </a:lvl2pPr>
            <a:lvl3pPr marL="571500" indent="-173038">
              <a:defRPr sz="1800" b="0" i="0">
                <a:latin typeface="Arial" charset="0"/>
                <a:ea typeface="Arial" charset="0"/>
                <a:cs typeface="Arial" charset="0"/>
              </a:defRPr>
            </a:lvl3pPr>
          </a:lstStyle>
          <a:p>
            <a:pPr lvl="0"/>
            <a:r>
              <a:rPr lang="en-US"/>
              <a:t>Click to edit Master text styles</a:t>
            </a:r>
          </a:p>
          <a:p>
            <a:pPr lvl="1"/>
            <a:r>
              <a:rPr lang="en-US"/>
              <a:t>Second level</a:t>
            </a:r>
          </a:p>
          <a:p>
            <a:pPr lvl="2"/>
            <a:r>
              <a:rPr lang="en-US"/>
              <a:t>Third level</a:t>
            </a:r>
          </a:p>
        </p:txBody>
      </p:sp>
      <p:sp>
        <p:nvSpPr>
          <p:cNvPr id="21" name="Picture Placeholder 20"/>
          <p:cNvSpPr>
            <a:spLocks noGrp="1"/>
          </p:cNvSpPr>
          <p:nvPr>
            <p:ph type="pic" sz="quarter" idx="14"/>
          </p:nvPr>
        </p:nvSpPr>
        <p:spPr>
          <a:xfrm>
            <a:off x="3243264" y="1"/>
            <a:ext cx="8948737" cy="3298957"/>
          </a:xfrm>
          <a:custGeom>
            <a:avLst/>
            <a:gdLst>
              <a:gd name="connsiteX0" fmla="*/ 8274418 w 8948737"/>
              <a:gd name="connsiteY0" fmla="*/ 492208 h 3298957"/>
              <a:gd name="connsiteX1" fmla="*/ 8283562 w 8948737"/>
              <a:gd name="connsiteY1" fmla="*/ 502494 h 3298957"/>
              <a:gd name="connsiteX2" fmla="*/ 8283562 w 8948737"/>
              <a:gd name="connsiteY2" fmla="*/ 565350 h 3298957"/>
              <a:gd name="connsiteX3" fmla="*/ 8363572 w 8948737"/>
              <a:gd name="connsiteY3" fmla="*/ 563064 h 3298957"/>
              <a:gd name="connsiteX4" fmla="*/ 8443582 w 8948737"/>
              <a:gd name="connsiteY4" fmla="*/ 565350 h 3298957"/>
              <a:gd name="connsiteX5" fmla="*/ 8443582 w 8948737"/>
              <a:gd name="connsiteY5" fmla="*/ 502494 h 3298957"/>
              <a:gd name="connsiteX6" fmla="*/ 8453869 w 8948737"/>
              <a:gd name="connsiteY6" fmla="*/ 492208 h 3298957"/>
              <a:gd name="connsiteX7" fmla="*/ 8493874 w 8948737"/>
              <a:gd name="connsiteY7" fmla="*/ 494494 h 3298957"/>
              <a:gd name="connsiteX8" fmla="*/ 8516734 w 8948737"/>
              <a:gd name="connsiteY8" fmla="*/ 523065 h 3298957"/>
              <a:gd name="connsiteX9" fmla="*/ 8516734 w 8948737"/>
              <a:gd name="connsiteY9" fmla="*/ 612206 h 3298957"/>
              <a:gd name="connsiteX10" fmla="*/ 8493874 w 8948737"/>
              <a:gd name="connsiteY10" fmla="*/ 640778 h 3298957"/>
              <a:gd name="connsiteX11" fmla="*/ 8370430 w 8948737"/>
              <a:gd name="connsiteY11" fmla="*/ 648777 h 3298957"/>
              <a:gd name="connsiteX12" fmla="*/ 8370430 w 8948737"/>
              <a:gd name="connsiteY12" fmla="*/ 649391 h 3298957"/>
              <a:gd name="connsiteX13" fmla="*/ 8361286 w 8948737"/>
              <a:gd name="connsiteY13" fmla="*/ 649391 h 3298957"/>
              <a:gd name="connsiteX14" fmla="*/ 8361286 w 8948737"/>
              <a:gd name="connsiteY14" fmla="*/ 649074 h 3298957"/>
              <a:gd name="connsiteX15" fmla="*/ 8361286 w 8948737"/>
              <a:gd name="connsiteY15" fmla="*/ 648777 h 3298957"/>
              <a:gd name="connsiteX16" fmla="*/ 8233270 w 8948737"/>
              <a:gd name="connsiteY16" fmla="*/ 640778 h 3298957"/>
              <a:gd name="connsiteX17" fmla="*/ 8210410 w 8948737"/>
              <a:gd name="connsiteY17" fmla="*/ 612206 h 3298957"/>
              <a:gd name="connsiteX18" fmla="*/ 8210410 w 8948737"/>
              <a:gd name="connsiteY18" fmla="*/ 523065 h 3298957"/>
              <a:gd name="connsiteX19" fmla="*/ 8233270 w 8948737"/>
              <a:gd name="connsiteY19" fmla="*/ 494494 h 3298957"/>
              <a:gd name="connsiteX20" fmla="*/ 8274418 w 8948737"/>
              <a:gd name="connsiteY20" fmla="*/ 492208 h 3298957"/>
              <a:gd name="connsiteX21" fmla="*/ 8363572 w 8948737"/>
              <a:gd name="connsiteY21" fmla="*/ 343639 h 3298957"/>
              <a:gd name="connsiteX22" fmla="*/ 8134972 w 8948737"/>
              <a:gd name="connsiteY22" fmla="*/ 572207 h 3298957"/>
              <a:gd name="connsiteX23" fmla="*/ 8338025 w 8948737"/>
              <a:gd name="connsiteY23" fmla="*/ 799401 h 3298957"/>
              <a:gd name="connsiteX24" fmla="*/ 8359307 w 8948737"/>
              <a:gd name="connsiteY24" fmla="*/ 800658 h 3298957"/>
              <a:gd name="connsiteX25" fmla="*/ 8367293 w 8948737"/>
              <a:gd name="connsiteY25" fmla="*/ 800839 h 3298957"/>
              <a:gd name="connsiteX26" fmla="*/ 8375087 w 8948737"/>
              <a:gd name="connsiteY26" fmla="*/ 800413 h 3298957"/>
              <a:gd name="connsiteX27" fmla="*/ 8393263 w 8948737"/>
              <a:gd name="connsiteY27" fmla="*/ 798999 h 3298957"/>
              <a:gd name="connsiteX28" fmla="*/ 8592172 w 8948737"/>
              <a:gd name="connsiteY28" fmla="*/ 572207 h 3298957"/>
              <a:gd name="connsiteX29" fmla="*/ 8363572 w 8948737"/>
              <a:gd name="connsiteY29" fmla="*/ 343639 h 3298957"/>
              <a:gd name="connsiteX30" fmla="*/ 0 w 8948737"/>
              <a:gd name="connsiteY30" fmla="*/ 0 h 3298957"/>
              <a:gd name="connsiteX31" fmla="*/ 8948737 w 8948737"/>
              <a:gd name="connsiteY31" fmla="*/ 0 h 3298957"/>
              <a:gd name="connsiteX32" fmla="*/ 8948737 w 8948737"/>
              <a:gd name="connsiteY32" fmla="*/ 3298957 h 3298957"/>
              <a:gd name="connsiteX33" fmla="*/ 0 w 8948737"/>
              <a:gd name="connsiteY33" fmla="*/ 3298957 h 329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948737" h="3298957">
                <a:moveTo>
                  <a:pt x="8274418" y="492208"/>
                </a:moveTo>
                <a:lnTo>
                  <a:pt x="8283562" y="502494"/>
                </a:lnTo>
                <a:lnTo>
                  <a:pt x="8283562" y="565350"/>
                </a:lnTo>
                <a:cubicBezTo>
                  <a:pt x="8310994" y="565350"/>
                  <a:pt x="8336140" y="563064"/>
                  <a:pt x="8363572" y="563064"/>
                </a:cubicBezTo>
                <a:cubicBezTo>
                  <a:pt x="8391004" y="563064"/>
                  <a:pt x="8416150" y="565350"/>
                  <a:pt x="8443582" y="565350"/>
                </a:cubicBezTo>
                <a:lnTo>
                  <a:pt x="8443582" y="502494"/>
                </a:lnTo>
                <a:cubicBezTo>
                  <a:pt x="8443582" y="495637"/>
                  <a:pt x="8448154" y="492208"/>
                  <a:pt x="8453869" y="492208"/>
                </a:cubicBezTo>
                <a:cubicBezTo>
                  <a:pt x="8467585" y="492208"/>
                  <a:pt x="8485873" y="493351"/>
                  <a:pt x="8493874" y="494494"/>
                </a:cubicBezTo>
                <a:cubicBezTo>
                  <a:pt x="8506447" y="496780"/>
                  <a:pt x="8516734" y="509351"/>
                  <a:pt x="8516734" y="523065"/>
                </a:cubicBezTo>
                <a:lnTo>
                  <a:pt x="8516734" y="612206"/>
                </a:lnTo>
                <a:cubicBezTo>
                  <a:pt x="8516734" y="625920"/>
                  <a:pt x="8509876" y="638492"/>
                  <a:pt x="8493874" y="640778"/>
                </a:cubicBezTo>
                <a:cubicBezTo>
                  <a:pt x="8468728" y="645349"/>
                  <a:pt x="8416150" y="647635"/>
                  <a:pt x="8370430" y="648777"/>
                </a:cubicBezTo>
                <a:lnTo>
                  <a:pt x="8370430" y="649391"/>
                </a:lnTo>
                <a:lnTo>
                  <a:pt x="8361286" y="649391"/>
                </a:lnTo>
                <a:lnTo>
                  <a:pt x="8361286" y="649074"/>
                </a:lnTo>
                <a:lnTo>
                  <a:pt x="8361286" y="648777"/>
                </a:lnTo>
                <a:cubicBezTo>
                  <a:pt x="8314423" y="648777"/>
                  <a:pt x="8259559" y="645349"/>
                  <a:pt x="8233270" y="640778"/>
                </a:cubicBezTo>
                <a:cubicBezTo>
                  <a:pt x="8217268" y="638492"/>
                  <a:pt x="8210410" y="625920"/>
                  <a:pt x="8210410" y="612206"/>
                </a:cubicBezTo>
                <a:lnTo>
                  <a:pt x="8210410" y="523065"/>
                </a:lnTo>
                <a:cubicBezTo>
                  <a:pt x="8210410" y="509351"/>
                  <a:pt x="8220697" y="496780"/>
                  <a:pt x="8233270" y="494494"/>
                </a:cubicBezTo>
                <a:cubicBezTo>
                  <a:pt x="8241271" y="493351"/>
                  <a:pt x="8259559" y="492208"/>
                  <a:pt x="8274418" y="492208"/>
                </a:cubicBezTo>
                <a:close/>
                <a:moveTo>
                  <a:pt x="8363572" y="343639"/>
                </a:moveTo>
                <a:cubicBezTo>
                  <a:pt x="8237842" y="343639"/>
                  <a:pt x="8134972" y="446495"/>
                  <a:pt x="8134972" y="572207"/>
                </a:cubicBezTo>
                <a:cubicBezTo>
                  <a:pt x="8134972" y="690063"/>
                  <a:pt x="8223376" y="786824"/>
                  <a:pt x="8338025" y="799401"/>
                </a:cubicBezTo>
                <a:lnTo>
                  <a:pt x="8359307" y="800658"/>
                </a:lnTo>
                <a:lnTo>
                  <a:pt x="8367293" y="800839"/>
                </a:lnTo>
                <a:cubicBezTo>
                  <a:pt x="8369923" y="800798"/>
                  <a:pt x="8370759" y="800720"/>
                  <a:pt x="8375087" y="800413"/>
                </a:cubicBezTo>
                <a:lnTo>
                  <a:pt x="8393263" y="798999"/>
                </a:lnTo>
                <a:cubicBezTo>
                  <a:pt x="8505777" y="784548"/>
                  <a:pt x="8592172" y="687920"/>
                  <a:pt x="8592172" y="572207"/>
                </a:cubicBezTo>
                <a:cubicBezTo>
                  <a:pt x="8592172" y="446495"/>
                  <a:pt x="8489302" y="343639"/>
                  <a:pt x="8363572" y="343639"/>
                </a:cubicBezTo>
                <a:close/>
                <a:moveTo>
                  <a:pt x="0" y="0"/>
                </a:moveTo>
                <a:lnTo>
                  <a:pt x="8948737" y="0"/>
                </a:lnTo>
                <a:lnTo>
                  <a:pt x="8948737" y="3298957"/>
                </a:lnTo>
                <a:lnTo>
                  <a:pt x="0" y="3298957"/>
                </a:lnTo>
                <a:close/>
              </a:path>
            </a:pathLst>
          </a:custGeom>
          <a:solidFill>
            <a:schemeClr val="bg1">
              <a:lumMod val="95000"/>
            </a:schemeClr>
          </a:solidFill>
        </p:spPr>
        <p:txBody>
          <a:bodyPr vert="horz" wrap="square" lIns="91440" tIns="45720" rIns="91440" bIns="45720" rtlCol="0">
            <a:noAutofit/>
          </a:bodyPr>
          <a:lstStyle>
            <a:lvl1pPr>
              <a:defRPr lang="en-US" sz="2000" b="0" i="0" noProof="0" dirty="0">
                <a:solidFill>
                  <a:schemeClr val="bg2">
                    <a:lumMod val="50000"/>
                  </a:schemeClr>
                </a:solidFill>
                <a:latin typeface="Montserrat Light" charset="0"/>
                <a:ea typeface="Arial" charset="0"/>
                <a:cs typeface="Arial" charset="0"/>
              </a:defRPr>
            </a:lvl1pPr>
          </a:lstStyle>
          <a:p>
            <a:pPr marL="0" lvl="0" indent="0" algn="ctr">
              <a:buNone/>
            </a:pPr>
            <a:r>
              <a:rPr kumimoji="0" lang="en-US" sz="1800" b="0" i="0" u="none" strike="noStrike" kern="1200" cap="none" spc="0" normalizeH="0" baseline="0" noProof="0">
                <a:ln>
                  <a:noFill/>
                </a:ln>
                <a:solidFill>
                  <a:srgbClr val="000000"/>
                </a:solidFill>
                <a:effectLst/>
                <a:uLnTx/>
                <a:uFillTx/>
                <a:latin typeface="+mn-lt"/>
                <a:ea typeface="Gotham-Book" charset="0"/>
                <a:cs typeface="Gotham-Book" charset="0"/>
              </a:rPr>
              <a:t>Drag picture to placeholder or click icon to add</a:t>
            </a:r>
            <a:endParaRPr kumimoji="0" lang="en-US" sz="1800" b="0" i="0" u="none" strike="noStrike" kern="1200" cap="none" spc="0" normalizeH="0" baseline="0" noProof="0" dirty="0">
              <a:ln>
                <a:noFill/>
              </a:ln>
              <a:solidFill>
                <a:srgbClr val="000000"/>
              </a:solidFill>
              <a:effectLst/>
              <a:uLnTx/>
              <a:uFillTx/>
              <a:latin typeface="+mn-lt"/>
              <a:ea typeface="Gotham-Book" charset="0"/>
              <a:cs typeface="Gotham-Book" charset="0"/>
            </a:endParaRPr>
          </a:p>
        </p:txBody>
      </p:sp>
    </p:spTree>
    <p:extLst>
      <p:ext uri="{BB962C8B-B14F-4D97-AF65-F5344CB8AC3E}">
        <p14:creationId xmlns:p14="http://schemas.microsoft.com/office/powerpoint/2010/main" val="2773133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Photo Horiz Pink - BLK Logo">
    <p:bg>
      <p:bgPr>
        <a:solidFill>
          <a:schemeClr val="tx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6AE85AE-8719-49EA-86CD-9C33FCE3C432}"/>
              </a:ext>
            </a:extLst>
          </p:cNvPr>
          <p:cNvSpPr/>
          <p:nvPr userDrawn="1"/>
        </p:nvSpPr>
        <p:spPr bwMode="white">
          <a:xfrm>
            <a:off x="0" y="3142741"/>
            <a:ext cx="12192000" cy="3715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4" name="Rectangle 3"/>
          <p:cNvSpPr/>
          <p:nvPr userDrawn="1"/>
        </p:nvSpPr>
        <p:spPr>
          <a:xfrm>
            <a:off x="0" y="0"/>
            <a:ext cx="3243263" cy="6858000"/>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0" i="0" dirty="0">
              <a:solidFill>
                <a:srgbClr val="FFFFFF"/>
              </a:solidFill>
              <a:latin typeface="Arial" charset="0"/>
            </a:endParaRPr>
          </a:p>
        </p:txBody>
      </p:sp>
      <p:sp>
        <p:nvSpPr>
          <p:cNvPr id="2" name="Title 1"/>
          <p:cNvSpPr>
            <a:spLocks noGrp="1"/>
          </p:cNvSpPr>
          <p:nvPr>
            <p:ph type="title"/>
          </p:nvPr>
        </p:nvSpPr>
        <p:spPr bwMode="gray">
          <a:xfrm>
            <a:off x="264044" y="1271435"/>
            <a:ext cx="2576692" cy="1715605"/>
          </a:xfrm>
        </p:spPr>
        <p:txBody>
          <a:bodyPr anchor="t">
            <a:noAutofit/>
          </a:bodyPr>
          <a:lstStyle>
            <a:lvl1pPr>
              <a:defRPr sz="2400" b="1">
                <a:solidFill>
                  <a:schemeClr val="bg1"/>
                </a:solidFill>
              </a:defRPr>
            </a:lvl1pPr>
          </a:lstStyle>
          <a:p>
            <a:r>
              <a:rPr lang="en-US" dirty="0"/>
              <a:t>Click to edit Master title style</a:t>
            </a:r>
          </a:p>
        </p:txBody>
      </p:sp>
      <p:sp>
        <p:nvSpPr>
          <p:cNvPr id="9" name="Footer Placeholder 9">
            <a:extLst>
              <a:ext uri="{FF2B5EF4-FFF2-40B4-BE49-F238E27FC236}">
                <a16:creationId xmlns:a16="http://schemas.microsoft.com/office/drawing/2014/main" id="{D9A02F6B-3CFB-4142-91C8-F7EBD6DA1C76}"/>
              </a:ext>
            </a:extLst>
          </p:cNvPr>
          <p:cNvSpPr txBox="1">
            <a:spLocks/>
          </p:cNvSpPr>
          <p:nvPr userDrawn="1"/>
        </p:nvSpPr>
        <p:spPr bwMode="gray">
          <a:xfrm>
            <a:off x="188013" y="6487478"/>
            <a:ext cx="2940198" cy="338554"/>
          </a:xfrm>
          <a:prstGeom prst="rect">
            <a:avLst/>
          </a:prstGeom>
        </p:spPr>
        <p:txBody>
          <a:bodyPr wrap="square" anchor="b" anchorCtr="0">
            <a:spAutoFit/>
          </a:bodyPr>
          <a:lstStyle>
            <a:defPPr>
              <a:defRPr lang="en-US"/>
            </a:defPPr>
            <a:lvl1pPr marL="0" algn="l" defTabSz="914399" rtl="0" eaLnBrk="1" latinLnBrk="0" hangingPunct="1">
              <a:defRPr lang="en-GB" sz="800" b="0" i="0" u="none" strike="noStrike" kern="1200" baseline="0" smtClean="0">
                <a:solidFill>
                  <a:schemeClr val="bg1"/>
                </a:solidFill>
                <a:latin typeface="+mn-lt"/>
                <a:ea typeface="+mn-ea"/>
                <a:cs typeface="+mn-cs"/>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a:lstStyle>
          <a:p>
            <a:r>
              <a:rPr lang="en-US" b="0" i="0" dirty="0">
                <a:solidFill>
                  <a:schemeClr val="bg1"/>
                </a:solidFill>
                <a:latin typeface="Arial" charset="0"/>
                <a:ea typeface="Arial" charset="0"/>
                <a:cs typeface="Arial" charset="0"/>
              </a:rPr>
              <a:t>Confidential and Proprietary. Do not distribute without Couchbase consent. © Couchbase </a:t>
            </a:r>
            <a:r>
              <a:rPr lang="is-IS" b="0" i="0" dirty="0">
                <a:solidFill>
                  <a:schemeClr val="bg1"/>
                </a:solidFill>
                <a:latin typeface="Arial" charset="0"/>
                <a:ea typeface="Arial" charset="0"/>
                <a:cs typeface="Arial" charset="0"/>
              </a:rPr>
              <a:t>2019</a:t>
            </a:r>
            <a:r>
              <a:rPr lang="en-US" b="0" i="0" dirty="0">
                <a:solidFill>
                  <a:schemeClr val="bg1"/>
                </a:solidFill>
                <a:latin typeface="Arial" charset="0"/>
                <a:ea typeface="Arial" charset="0"/>
                <a:cs typeface="Arial" charset="0"/>
              </a:rPr>
              <a:t>. All rights reserved. </a:t>
            </a:r>
          </a:p>
        </p:txBody>
      </p:sp>
      <p:sp>
        <p:nvSpPr>
          <p:cNvPr id="10" name="Slide Number Placeholder 3">
            <a:extLst>
              <a:ext uri="{FF2B5EF4-FFF2-40B4-BE49-F238E27FC236}">
                <a16:creationId xmlns:a16="http://schemas.microsoft.com/office/drawing/2014/main" id="{28D8958D-D4CE-4A41-91EE-1FF2A1CA0401}"/>
              </a:ext>
            </a:extLst>
          </p:cNvPr>
          <p:cNvSpPr txBox="1">
            <a:spLocks/>
          </p:cNvSpPr>
          <p:nvPr userDrawn="1"/>
        </p:nvSpPr>
        <p:spPr>
          <a:xfrm>
            <a:off x="11607886" y="6615997"/>
            <a:ext cx="325731" cy="230832"/>
          </a:xfrm>
          <a:prstGeom prst="rect">
            <a:avLst/>
          </a:prstGeom>
        </p:spPr>
        <p:txBody>
          <a:bodyPr vert="horz" wrap="none" lIns="91440" tIns="45720" rIns="91440" bIns="45720" rtlCol="0" anchor="b" anchorCtr="0">
            <a:spAutoFit/>
          </a:bodyPr>
          <a:lstStyle>
            <a:defPPr>
              <a:defRPr lang="en-US"/>
            </a:defPPr>
            <a:lvl1pPr marL="0" algn="ctr" defTabSz="914399" rtl="0" eaLnBrk="1" latinLnBrk="0" hangingPunct="1">
              <a:defRPr sz="900" b="1" i="0" kern="1200">
                <a:solidFill>
                  <a:schemeClr val="bg1"/>
                </a:solidFill>
                <a:latin typeface="Gotham-Bold" charset="0"/>
                <a:ea typeface="Gotham-Bold" charset="0"/>
                <a:cs typeface="Gotham-Bold" charset="0"/>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a:lstStyle>
          <a:p>
            <a:pPr marL="0" marR="0" lvl="0" indent="0" algn="r" defTabSz="914399" rtl="0" eaLnBrk="1" fontAlgn="auto" latinLnBrk="0" hangingPunct="1">
              <a:lnSpc>
                <a:spcPct val="100000"/>
              </a:lnSpc>
              <a:spcBef>
                <a:spcPts val="0"/>
              </a:spcBef>
              <a:spcAft>
                <a:spcPts val="0"/>
              </a:spcAft>
              <a:buClrTx/>
              <a:buSzTx/>
              <a:buFontTx/>
              <a:buNone/>
              <a:tabLst/>
              <a:defRPr/>
            </a:pPr>
            <a:fld id="{08465928-3BA7-1741-B2EF-562768EBCB1B}" type="slidenum">
              <a:rPr kumimoji="0" lang="en-US" sz="900" b="0" i="0" u="none" strike="noStrike" kern="1200" cap="none" spc="0" normalizeH="0" baseline="0" noProof="0" smtClean="0">
                <a:ln>
                  <a:noFill/>
                </a:ln>
                <a:solidFill>
                  <a:srgbClr val="000000"/>
                </a:solidFill>
                <a:effectLst/>
                <a:uLnTx/>
                <a:uFillTx/>
                <a:latin typeface="Arial" charset="0"/>
                <a:ea typeface="Arial" charset="0"/>
                <a:cs typeface="Arial" charset="0"/>
              </a:rPr>
              <a:pPr marL="0" marR="0" lvl="0" indent="0" algn="r" defTabSz="914399"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solidFill>
              <a:effectLst/>
              <a:uLnTx/>
              <a:uFillTx/>
              <a:latin typeface="Arial" charset="0"/>
              <a:ea typeface="Arial" charset="0"/>
              <a:cs typeface="Arial" charset="0"/>
            </a:endParaRPr>
          </a:p>
        </p:txBody>
      </p:sp>
      <p:sp>
        <p:nvSpPr>
          <p:cNvPr id="8" name="Text Placeholder 4">
            <a:extLst>
              <a:ext uri="{FF2B5EF4-FFF2-40B4-BE49-F238E27FC236}">
                <a16:creationId xmlns:a16="http://schemas.microsoft.com/office/drawing/2014/main" id="{F45303FA-60A1-46FB-82E7-E38ECE8B9EC8}"/>
              </a:ext>
            </a:extLst>
          </p:cNvPr>
          <p:cNvSpPr>
            <a:spLocks noGrp="1"/>
          </p:cNvSpPr>
          <p:nvPr>
            <p:ph type="body" sz="quarter" idx="11"/>
          </p:nvPr>
        </p:nvSpPr>
        <p:spPr>
          <a:xfrm>
            <a:off x="3842198" y="3884524"/>
            <a:ext cx="7533210" cy="1662112"/>
          </a:xfrm>
          <a:prstGeom prst="rect">
            <a:avLst/>
          </a:prstGeom>
        </p:spPr>
        <p:txBody>
          <a:bodyPr/>
          <a:lstStyle>
            <a:lvl1pPr marL="0" indent="0">
              <a:buNone/>
              <a:defRPr sz="1800" b="0" i="0">
                <a:latin typeface="Arial" charset="0"/>
                <a:ea typeface="Arial" charset="0"/>
                <a:cs typeface="Arial" charset="0"/>
              </a:defRPr>
            </a:lvl1pPr>
            <a:lvl2pPr marL="171450" indent="-171450">
              <a:defRPr sz="2000" b="0" i="0">
                <a:latin typeface="Arial" charset="0"/>
                <a:ea typeface="Arial" charset="0"/>
                <a:cs typeface="Arial" charset="0"/>
              </a:defRPr>
            </a:lvl2pPr>
            <a:lvl3pPr marL="571500" indent="-173038">
              <a:defRPr sz="1800" b="0" i="0">
                <a:latin typeface="Arial" charset="0"/>
                <a:ea typeface="Arial" charset="0"/>
                <a:cs typeface="Arial" charset="0"/>
              </a:defRPr>
            </a:lvl3pPr>
          </a:lstStyle>
          <a:p>
            <a:pPr lvl="0"/>
            <a:r>
              <a:rPr lang="en-US"/>
              <a:t>Click to edit Master text styles</a:t>
            </a:r>
          </a:p>
          <a:p>
            <a:pPr lvl="1"/>
            <a:r>
              <a:rPr lang="en-US"/>
              <a:t>Second level</a:t>
            </a:r>
          </a:p>
          <a:p>
            <a:pPr lvl="2"/>
            <a:r>
              <a:rPr lang="en-US"/>
              <a:t>Third level</a:t>
            </a:r>
          </a:p>
        </p:txBody>
      </p:sp>
      <p:sp>
        <p:nvSpPr>
          <p:cNvPr id="13" name="Picture Placeholder 12"/>
          <p:cNvSpPr>
            <a:spLocks noGrp="1"/>
          </p:cNvSpPr>
          <p:nvPr>
            <p:ph type="pic" sz="quarter" idx="14"/>
          </p:nvPr>
        </p:nvSpPr>
        <p:spPr>
          <a:xfrm>
            <a:off x="3243264" y="1"/>
            <a:ext cx="8948737" cy="3298957"/>
          </a:xfrm>
          <a:custGeom>
            <a:avLst/>
            <a:gdLst>
              <a:gd name="connsiteX0" fmla="*/ 8274418 w 8948737"/>
              <a:gd name="connsiteY0" fmla="*/ 492208 h 3298957"/>
              <a:gd name="connsiteX1" fmla="*/ 8283562 w 8948737"/>
              <a:gd name="connsiteY1" fmla="*/ 502494 h 3298957"/>
              <a:gd name="connsiteX2" fmla="*/ 8283562 w 8948737"/>
              <a:gd name="connsiteY2" fmla="*/ 565350 h 3298957"/>
              <a:gd name="connsiteX3" fmla="*/ 8363572 w 8948737"/>
              <a:gd name="connsiteY3" fmla="*/ 563064 h 3298957"/>
              <a:gd name="connsiteX4" fmla="*/ 8443582 w 8948737"/>
              <a:gd name="connsiteY4" fmla="*/ 565350 h 3298957"/>
              <a:gd name="connsiteX5" fmla="*/ 8443582 w 8948737"/>
              <a:gd name="connsiteY5" fmla="*/ 502494 h 3298957"/>
              <a:gd name="connsiteX6" fmla="*/ 8453869 w 8948737"/>
              <a:gd name="connsiteY6" fmla="*/ 492208 h 3298957"/>
              <a:gd name="connsiteX7" fmla="*/ 8493874 w 8948737"/>
              <a:gd name="connsiteY7" fmla="*/ 494494 h 3298957"/>
              <a:gd name="connsiteX8" fmla="*/ 8516734 w 8948737"/>
              <a:gd name="connsiteY8" fmla="*/ 523065 h 3298957"/>
              <a:gd name="connsiteX9" fmla="*/ 8516734 w 8948737"/>
              <a:gd name="connsiteY9" fmla="*/ 612206 h 3298957"/>
              <a:gd name="connsiteX10" fmla="*/ 8493874 w 8948737"/>
              <a:gd name="connsiteY10" fmla="*/ 640778 h 3298957"/>
              <a:gd name="connsiteX11" fmla="*/ 8370430 w 8948737"/>
              <a:gd name="connsiteY11" fmla="*/ 648777 h 3298957"/>
              <a:gd name="connsiteX12" fmla="*/ 8370430 w 8948737"/>
              <a:gd name="connsiteY12" fmla="*/ 649391 h 3298957"/>
              <a:gd name="connsiteX13" fmla="*/ 8361286 w 8948737"/>
              <a:gd name="connsiteY13" fmla="*/ 649391 h 3298957"/>
              <a:gd name="connsiteX14" fmla="*/ 8361286 w 8948737"/>
              <a:gd name="connsiteY14" fmla="*/ 649074 h 3298957"/>
              <a:gd name="connsiteX15" fmla="*/ 8361286 w 8948737"/>
              <a:gd name="connsiteY15" fmla="*/ 648777 h 3298957"/>
              <a:gd name="connsiteX16" fmla="*/ 8233270 w 8948737"/>
              <a:gd name="connsiteY16" fmla="*/ 640778 h 3298957"/>
              <a:gd name="connsiteX17" fmla="*/ 8210410 w 8948737"/>
              <a:gd name="connsiteY17" fmla="*/ 612206 h 3298957"/>
              <a:gd name="connsiteX18" fmla="*/ 8210410 w 8948737"/>
              <a:gd name="connsiteY18" fmla="*/ 523065 h 3298957"/>
              <a:gd name="connsiteX19" fmla="*/ 8233270 w 8948737"/>
              <a:gd name="connsiteY19" fmla="*/ 494494 h 3298957"/>
              <a:gd name="connsiteX20" fmla="*/ 8274418 w 8948737"/>
              <a:gd name="connsiteY20" fmla="*/ 492208 h 3298957"/>
              <a:gd name="connsiteX21" fmla="*/ 8363572 w 8948737"/>
              <a:gd name="connsiteY21" fmla="*/ 343639 h 3298957"/>
              <a:gd name="connsiteX22" fmla="*/ 8134972 w 8948737"/>
              <a:gd name="connsiteY22" fmla="*/ 572207 h 3298957"/>
              <a:gd name="connsiteX23" fmla="*/ 8338025 w 8948737"/>
              <a:gd name="connsiteY23" fmla="*/ 799401 h 3298957"/>
              <a:gd name="connsiteX24" fmla="*/ 8359307 w 8948737"/>
              <a:gd name="connsiteY24" fmla="*/ 800658 h 3298957"/>
              <a:gd name="connsiteX25" fmla="*/ 8367293 w 8948737"/>
              <a:gd name="connsiteY25" fmla="*/ 800839 h 3298957"/>
              <a:gd name="connsiteX26" fmla="*/ 8375087 w 8948737"/>
              <a:gd name="connsiteY26" fmla="*/ 800413 h 3298957"/>
              <a:gd name="connsiteX27" fmla="*/ 8393263 w 8948737"/>
              <a:gd name="connsiteY27" fmla="*/ 798999 h 3298957"/>
              <a:gd name="connsiteX28" fmla="*/ 8592172 w 8948737"/>
              <a:gd name="connsiteY28" fmla="*/ 572207 h 3298957"/>
              <a:gd name="connsiteX29" fmla="*/ 8363572 w 8948737"/>
              <a:gd name="connsiteY29" fmla="*/ 343639 h 3298957"/>
              <a:gd name="connsiteX30" fmla="*/ 0 w 8948737"/>
              <a:gd name="connsiteY30" fmla="*/ 0 h 3298957"/>
              <a:gd name="connsiteX31" fmla="*/ 8948737 w 8948737"/>
              <a:gd name="connsiteY31" fmla="*/ 0 h 3298957"/>
              <a:gd name="connsiteX32" fmla="*/ 8948737 w 8948737"/>
              <a:gd name="connsiteY32" fmla="*/ 3298957 h 3298957"/>
              <a:gd name="connsiteX33" fmla="*/ 0 w 8948737"/>
              <a:gd name="connsiteY33" fmla="*/ 3298957 h 329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948737" h="3298957">
                <a:moveTo>
                  <a:pt x="8274418" y="492208"/>
                </a:moveTo>
                <a:lnTo>
                  <a:pt x="8283562" y="502494"/>
                </a:lnTo>
                <a:lnTo>
                  <a:pt x="8283562" y="565350"/>
                </a:lnTo>
                <a:cubicBezTo>
                  <a:pt x="8310994" y="565350"/>
                  <a:pt x="8336140" y="563064"/>
                  <a:pt x="8363572" y="563064"/>
                </a:cubicBezTo>
                <a:cubicBezTo>
                  <a:pt x="8391004" y="563064"/>
                  <a:pt x="8416150" y="565350"/>
                  <a:pt x="8443582" y="565350"/>
                </a:cubicBezTo>
                <a:lnTo>
                  <a:pt x="8443582" y="502494"/>
                </a:lnTo>
                <a:cubicBezTo>
                  <a:pt x="8443582" y="495637"/>
                  <a:pt x="8448154" y="492208"/>
                  <a:pt x="8453869" y="492208"/>
                </a:cubicBezTo>
                <a:cubicBezTo>
                  <a:pt x="8467585" y="492208"/>
                  <a:pt x="8485873" y="493351"/>
                  <a:pt x="8493874" y="494494"/>
                </a:cubicBezTo>
                <a:cubicBezTo>
                  <a:pt x="8506447" y="496780"/>
                  <a:pt x="8516734" y="509351"/>
                  <a:pt x="8516734" y="523065"/>
                </a:cubicBezTo>
                <a:lnTo>
                  <a:pt x="8516734" y="612206"/>
                </a:lnTo>
                <a:cubicBezTo>
                  <a:pt x="8516734" y="625920"/>
                  <a:pt x="8509876" y="638492"/>
                  <a:pt x="8493874" y="640778"/>
                </a:cubicBezTo>
                <a:cubicBezTo>
                  <a:pt x="8468728" y="645349"/>
                  <a:pt x="8416150" y="647635"/>
                  <a:pt x="8370430" y="648777"/>
                </a:cubicBezTo>
                <a:lnTo>
                  <a:pt x="8370430" y="649391"/>
                </a:lnTo>
                <a:lnTo>
                  <a:pt x="8361286" y="649391"/>
                </a:lnTo>
                <a:lnTo>
                  <a:pt x="8361286" y="649074"/>
                </a:lnTo>
                <a:lnTo>
                  <a:pt x="8361286" y="648777"/>
                </a:lnTo>
                <a:cubicBezTo>
                  <a:pt x="8314423" y="648777"/>
                  <a:pt x="8259559" y="645349"/>
                  <a:pt x="8233270" y="640778"/>
                </a:cubicBezTo>
                <a:cubicBezTo>
                  <a:pt x="8217268" y="638492"/>
                  <a:pt x="8210410" y="625920"/>
                  <a:pt x="8210410" y="612206"/>
                </a:cubicBezTo>
                <a:lnTo>
                  <a:pt x="8210410" y="523065"/>
                </a:lnTo>
                <a:cubicBezTo>
                  <a:pt x="8210410" y="509351"/>
                  <a:pt x="8220697" y="496780"/>
                  <a:pt x="8233270" y="494494"/>
                </a:cubicBezTo>
                <a:cubicBezTo>
                  <a:pt x="8241271" y="493351"/>
                  <a:pt x="8259559" y="492208"/>
                  <a:pt x="8274418" y="492208"/>
                </a:cubicBezTo>
                <a:close/>
                <a:moveTo>
                  <a:pt x="8363572" y="343639"/>
                </a:moveTo>
                <a:cubicBezTo>
                  <a:pt x="8237842" y="343639"/>
                  <a:pt x="8134972" y="446495"/>
                  <a:pt x="8134972" y="572207"/>
                </a:cubicBezTo>
                <a:cubicBezTo>
                  <a:pt x="8134972" y="690063"/>
                  <a:pt x="8223376" y="786824"/>
                  <a:pt x="8338025" y="799401"/>
                </a:cubicBezTo>
                <a:lnTo>
                  <a:pt x="8359307" y="800658"/>
                </a:lnTo>
                <a:lnTo>
                  <a:pt x="8367293" y="800839"/>
                </a:lnTo>
                <a:cubicBezTo>
                  <a:pt x="8369923" y="800798"/>
                  <a:pt x="8370759" y="800720"/>
                  <a:pt x="8375087" y="800413"/>
                </a:cubicBezTo>
                <a:lnTo>
                  <a:pt x="8393263" y="798999"/>
                </a:lnTo>
                <a:cubicBezTo>
                  <a:pt x="8505777" y="784548"/>
                  <a:pt x="8592172" y="687920"/>
                  <a:pt x="8592172" y="572207"/>
                </a:cubicBezTo>
                <a:cubicBezTo>
                  <a:pt x="8592172" y="446495"/>
                  <a:pt x="8489302" y="343639"/>
                  <a:pt x="8363572" y="343639"/>
                </a:cubicBezTo>
                <a:close/>
                <a:moveTo>
                  <a:pt x="0" y="0"/>
                </a:moveTo>
                <a:lnTo>
                  <a:pt x="8948737" y="0"/>
                </a:lnTo>
                <a:lnTo>
                  <a:pt x="8948737" y="3298957"/>
                </a:lnTo>
                <a:lnTo>
                  <a:pt x="0" y="3298957"/>
                </a:lnTo>
                <a:close/>
              </a:path>
            </a:pathLst>
          </a:custGeom>
          <a:solidFill>
            <a:schemeClr val="bg1">
              <a:lumMod val="95000"/>
            </a:schemeClr>
          </a:solidFill>
        </p:spPr>
        <p:txBody>
          <a:bodyPr vert="horz" wrap="square" lIns="91440" tIns="45720" rIns="91440" bIns="45720" rtlCol="0">
            <a:noAutofit/>
          </a:bodyPr>
          <a:lstStyle>
            <a:lvl1pPr>
              <a:defRPr lang="en-US" sz="2000" dirty="0">
                <a:solidFill>
                  <a:schemeClr val="bg2">
                    <a:lumMod val="50000"/>
                  </a:schemeClr>
                </a:solidFill>
              </a:defRPr>
            </a:lvl1pPr>
          </a:lstStyle>
          <a:p>
            <a:pPr marL="0" lvl="0" indent="0" algn="ctr">
              <a:buNone/>
            </a:pPr>
            <a:r>
              <a:rPr lang="en-US"/>
              <a:t>Drag picture to placeholder or click icon to add</a:t>
            </a:r>
            <a:endParaRPr lang="en-US" dirty="0"/>
          </a:p>
        </p:txBody>
      </p:sp>
    </p:spTree>
    <p:extLst>
      <p:ext uri="{BB962C8B-B14F-4D97-AF65-F5344CB8AC3E}">
        <p14:creationId xmlns:p14="http://schemas.microsoft.com/office/powerpoint/2010/main" val="4173004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gradFill flip="none" rotWithShape="1">
            <a:gsLst>
              <a:gs pos="0">
                <a:srgbClr val="EC4A70"/>
              </a:gs>
              <a:gs pos="100000">
                <a:srgbClr val="FC9C0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dirty="0">
              <a:solidFill>
                <a:srgbClr val="FFFFFF"/>
              </a:solidFill>
              <a:latin typeface="Arial" charset="0"/>
            </a:endParaRPr>
          </a:p>
        </p:txBody>
      </p:sp>
      <p:sp>
        <p:nvSpPr>
          <p:cNvPr id="2" name="Title 1"/>
          <p:cNvSpPr>
            <a:spLocks noGrp="1"/>
          </p:cNvSpPr>
          <p:nvPr>
            <p:ph type="ctrTitle" hasCustomPrompt="1"/>
          </p:nvPr>
        </p:nvSpPr>
        <p:spPr bwMode="gray">
          <a:xfrm>
            <a:off x="1224853" y="3477339"/>
            <a:ext cx="7602155" cy="751897"/>
          </a:xfrm>
        </p:spPr>
        <p:txBody>
          <a:bodyPr anchor="b">
            <a:noAutofit/>
          </a:bodyPr>
          <a:lstStyle>
            <a:lvl1pPr algn="l">
              <a:defRPr sz="5400" b="1" cap="all" baseline="0">
                <a:solidFill>
                  <a:schemeClr val="bg1"/>
                </a:solidFill>
              </a:defRPr>
            </a:lvl1pPr>
          </a:lstStyle>
          <a:p>
            <a:r>
              <a:rPr lang="en-US" dirty="0"/>
              <a:t>CLICK TO EDIT</a:t>
            </a:r>
          </a:p>
        </p:txBody>
      </p:sp>
      <p:sp>
        <p:nvSpPr>
          <p:cNvPr id="5" name="Text Placeholder 4"/>
          <p:cNvSpPr>
            <a:spLocks noGrp="1"/>
          </p:cNvSpPr>
          <p:nvPr>
            <p:ph type="body" sz="quarter" idx="10"/>
          </p:nvPr>
        </p:nvSpPr>
        <p:spPr bwMode="gray">
          <a:xfrm>
            <a:off x="1224852" y="4291648"/>
            <a:ext cx="7602155" cy="609600"/>
          </a:xfrm>
          <a:prstGeom prst="rect">
            <a:avLst/>
          </a:prstGeom>
        </p:spPr>
        <p:txBody>
          <a:bodyPr/>
          <a:lstStyle>
            <a:lvl1pPr marL="0" indent="0">
              <a:buNone/>
              <a:defRPr sz="2000">
                <a:solidFill>
                  <a:schemeClr val="bg1"/>
                </a:solidFill>
                <a:latin typeface="+mn-lt"/>
              </a:defRPr>
            </a:lvl1pPr>
          </a:lstStyle>
          <a:p>
            <a:pPr lvl="0"/>
            <a:r>
              <a:rPr lang="en-US"/>
              <a:t>Click to edit Master text styles</a:t>
            </a:r>
          </a:p>
        </p:txBody>
      </p:sp>
      <p:sp>
        <p:nvSpPr>
          <p:cNvPr id="13" name="Footer Placeholder 9">
            <a:extLst>
              <a:ext uri="{FF2B5EF4-FFF2-40B4-BE49-F238E27FC236}">
                <a16:creationId xmlns:a16="http://schemas.microsoft.com/office/drawing/2014/main" id="{BFE2897B-FE21-4FC1-87EA-E2AA12A5AD9F}"/>
              </a:ext>
            </a:extLst>
          </p:cNvPr>
          <p:cNvSpPr txBox="1">
            <a:spLocks/>
          </p:cNvSpPr>
          <p:nvPr userDrawn="1"/>
        </p:nvSpPr>
        <p:spPr bwMode="gray">
          <a:xfrm>
            <a:off x="188012" y="6610588"/>
            <a:ext cx="5455340" cy="215444"/>
          </a:xfrm>
          <a:prstGeom prst="rect">
            <a:avLst/>
          </a:prstGeom>
        </p:spPr>
        <p:txBody>
          <a:bodyPr wrap="none" anchor="b" anchorCtr="0">
            <a:spAutoFit/>
          </a:bodyPr>
          <a:lstStyle>
            <a:defPPr>
              <a:defRPr lang="en-US"/>
            </a:defPPr>
            <a:lvl1pPr marL="0" algn="l" defTabSz="914399" rtl="0" eaLnBrk="1" latinLnBrk="0" hangingPunct="1">
              <a:defRPr lang="en-GB" sz="800" b="0" i="0" u="none" strike="noStrike" kern="1200" baseline="0" smtClean="0">
                <a:solidFill>
                  <a:schemeClr val="bg1"/>
                </a:solidFill>
                <a:latin typeface="+mn-lt"/>
                <a:ea typeface="+mn-ea"/>
                <a:cs typeface="+mn-cs"/>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a:lstStyle>
          <a:p>
            <a:r>
              <a:rPr lang="en-US" b="0" i="0" dirty="0">
                <a:solidFill>
                  <a:schemeClr val="bg1"/>
                </a:solidFill>
                <a:latin typeface="Arial" charset="0"/>
                <a:ea typeface="Arial" charset="0"/>
                <a:cs typeface="Arial" charset="0"/>
              </a:rPr>
              <a:t>Confidential and Proprietary. Do not distribute without Couchbase consent. © Couchbase </a:t>
            </a:r>
            <a:r>
              <a:rPr lang="is-IS" b="0" i="0" dirty="0">
                <a:solidFill>
                  <a:schemeClr val="bg1"/>
                </a:solidFill>
                <a:latin typeface="Arial" charset="0"/>
                <a:ea typeface="Arial" charset="0"/>
                <a:cs typeface="Arial" charset="0"/>
              </a:rPr>
              <a:t>2019</a:t>
            </a:r>
            <a:r>
              <a:rPr lang="en-US" b="0" i="0" dirty="0">
                <a:solidFill>
                  <a:schemeClr val="bg1"/>
                </a:solidFill>
                <a:latin typeface="Arial" charset="0"/>
                <a:ea typeface="Arial" charset="0"/>
                <a:cs typeface="Arial" charset="0"/>
              </a:rPr>
              <a:t>. All rights reserved. </a:t>
            </a:r>
          </a:p>
        </p:txBody>
      </p:sp>
      <p:pic>
        <p:nvPicPr>
          <p:cNvPr id="8" name="Picture 7">
            <a:extLst>
              <a:ext uri="{FF2B5EF4-FFF2-40B4-BE49-F238E27FC236}">
                <a16:creationId xmlns:a16="http://schemas.microsoft.com/office/drawing/2014/main" id="{10B59A99-FD71-4879-90FB-A06B0907B4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57641" y="534046"/>
            <a:ext cx="2329685" cy="855327"/>
          </a:xfrm>
          <a:prstGeom prst="rect">
            <a:avLst/>
          </a:prstGeom>
        </p:spPr>
      </p:pic>
      <p:sp>
        <p:nvSpPr>
          <p:cNvPr id="12" name="Text Placeholder 4"/>
          <p:cNvSpPr>
            <a:spLocks noGrp="1"/>
          </p:cNvSpPr>
          <p:nvPr>
            <p:ph type="body" sz="quarter" idx="11"/>
          </p:nvPr>
        </p:nvSpPr>
        <p:spPr bwMode="gray">
          <a:xfrm>
            <a:off x="1224852" y="5755478"/>
            <a:ext cx="7602155" cy="609600"/>
          </a:xfrm>
          <a:prstGeom prst="rect">
            <a:avLst/>
          </a:prstGeom>
        </p:spPr>
        <p:txBody>
          <a:bodyPr/>
          <a:lstStyle>
            <a:lvl1pPr marL="0" indent="0">
              <a:buNone/>
              <a:defRPr sz="1600">
                <a:solidFill>
                  <a:schemeClr val="bg1"/>
                </a:solidFill>
                <a:latin typeface="+mn-lt"/>
              </a:defRPr>
            </a:lvl1pPr>
          </a:lstStyle>
          <a:p>
            <a:pPr lvl="0"/>
            <a:r>
              <a:rPr lang="en-US"/>
              <a:t>Click to edit Master text styles</a:t>
            </a:r>
          </a:p>
        </p:txBody>
      </p:sp>
      <p:sp>
        <p:nvSpPr>
          <p:cNvPr id="14" name="Text Placeholder 4"/>
          <p:cNvSpPr>
            <a:spLocks noGrp="1"/>
          </p:cNvSpPr>
          <p:nvPr>
            <p:ph type="body" sz="quarter" idx="12"/>
          </p:nvPr>
        </p:nvSpPr>
        <p:spPr bwMode="gray">
          <a:xfrm>
            <a:off x="1224852" y="5145878"/>
            <a:ext cx="7602155" cy="609600"/>
          </a:xfrm>
          <a:prstGeom prst="rect">
            <a:avLst/>
          </a:prstGeom>
        </p:spPr>
        <p:txBody>
          <a:bodyPr/>
          <a:lstStyle>
            <a:lvl1pPr marL="0" indent="0">
              <a:buNone/>
              <a:defRPr sz="1800" b="0" i="0">
                <a:solidFill>
                  <a:schemeClr val="bg1"/>
                </a:solidFill>
                <a:latin typeface="Arial" charset="0"/>
              </a:defRPr>
            </a:lvl1pPr>
          </a:lstStyle>
          <a:p>
            <a:pPr lvl="0"/>
            <a:r>
              <a:rPr lang="en-US"/>
              <a:t>Click to edit Master text styles</a:t>
            </a:r>
          </a:p>
        </p:txBody>
      </p:sp>
    </p:spTree>
    <p:extLst>
      <p:ext uri="{BB962C8B-B14F-4D97-AF65-F5344CB8AC3E}">
        <p14:creationId xmlns:p14="http://schemas.microsoft.com/office/powerpoint/2010/main" val="2222211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guide id="3" pos="744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Photo Horiz Orange - WHT Logo">
    <p:spTree>
      <p:nvGrpSpPr>
        <p:cNvPr id="1" name=""/>
        <p:cNvGrpSpPr/>
        <p:nvPr/>
      </p:nvGrpSpPr>
      <p:grpSpPr>
        <a:xfrm>
          <a:off x="0" y="0"/>
          <a:ext cx="0" cy="0"/>
          <a:chOff x="0" y="0"/>
          <a:chExt cx="0" cy="0"/>
        </a:xfrm>
      </p:grpSpPr>
      <p:sp>
        <p:nvSpPr>
          <p:cNvPr id="4" name="Rectangle 3"/>
          <p:cNvSpPr/>
          <p:nvPr userDrawn="1"/>
        </p:nvSpPr>
        <p:spPr>
          <a:xfrm>
            <a:off x="0" y="0"/>
            <a:ext cx="3243263" cy="6858000"/>
          </a:xfrm>
          <a:prstGeom prst="rect">
            <a:avLst/>
          </a:prstGeom>
          <a:gradFill flip="none" rotWithShape="1">
            <a:gsLst>
              <a:gs pos="0">
                <a:srgbClr val="EC4A70"/>
              </a:gs>
              <a:gs pos="100000">
                <a:srgbClr val="FC9C0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dirty="0">
              <a:solidFill>
                <a:srgbClr val="FFFFFF"/>
              </a:solidFill>
              <a:latin typeface="Arial" charset="0"/>
            </a:endParaRPr>
          </a:p>
        </p:txBody>
      </p:sp>
      <p:sp>
        <p:nvSpPr>
          <p:cNvPr id="2" name="Title 1"/>
          <p:cNvSpPr>
            <a:spLocks noGrp="1"/>
          </p:cNvSpPr>
          <p:nvPr>
            <p:ph type="title"/>
          </p:nvPr>
        </p:nvSpPr>
        <p:spPr bwMode="gray">
          <a:xfrm>
            <a:off x="264044" y="1271435"/>
            <a:ext cx="2576692" cy="1715605"/>
          </a:xfrm>
        </p:spPr>
        <p:txBody>
          <a:bodyPr anchor="t">
            <a:noAutofit/>
          </a:bodyPr>
          <a:lstStyle>
            <a:lvl1pPr>
              <a:defRPr sz="2400" b="1">
                <a:solidFill>
                  <a:schemeClr val="bg1"/>
                </a:solidFill>
              </a:defRPr>
            </a:lvl1pPr>
          </a:lstStyle>
          <a:p>
            <a:r>
              <a:rPr lang="en-US"/>
              <a:t>Click to edit Master title style</a:t>
            </a:r>
            <a:endParaRPr lang="en-US" dirty="0"/>
          </a:p>
        </p:txBody>
      </p:sp>
      <p:sp>
        <p:nvSpPr>
          <p:cNvPr id="9" name="Footer Placeholder 9">
            <a:extLst>
              <a:ext uri="{FF2B5EF4-FFF2-40B4-BE49-F238E27FC236}">
                <a16:creationId xmlns:a16="http://schemas.microsoft.com/office/drawing/2014/main" id="{D9A02F6B-3CFB-4142-91C8-F7EBD6DA1C76}"/>
              </a:ext>
            </a:extLst>
          </p:cNvPr>
          <p:cNvSpPr txBox="1">
            <a:spLocks/>
          </p:cNvSpPr>
          <p:nvPr userDrawn="1"/>
        </p:nvSpPr>
        <p:spPr bwMode="gray">
          <a:xfrm>
            <a:off x="188013" y="6487478"/>
            <a:ext cx="2930572" cy="338554"/>
          </a:xfrm>
          <a:prstGeom prst="rect">
            <a:avLst/>
          </a:prstGeom>
        </p:spPr>
        <p:txBody>
          <a:bodyPr wrap="square" anchor="b" anchorCtr="0">
            <a:spAutoFit/>
          </a:bodyPr>
          <a:lstStyle>
            <a:defPPr>
              <a:defRPr lang="en-US"/>
            </a:defPPr>
            <a:lvl1pPr marL="0" algn="l" defTabSz="914399" rtl="0" eaLnBrk="1" latinLnBrk="0" hangingPunct="1">
              <a:defRPr lang="en-GB" sz="800" b="0" i="0" u="none" strike="noStrike" kern="1200" baseline="0" smtClean="0">
                <a:solidFill>
                  <a:schemeClr val="bg1"/>
                </a:solidFill>
                <a:latin typeface="+mn-lt"/>
                <a:ea typeface="+mn-ea"/>
                <a:cs typeface="+mn-cs"/>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a:lstStyle>
          <a:p>
            <a:r>
              <a:rPr lang="en-US" b="0" i="0" dirty="0">
                <a:solidFill>
                  <a:schemeClr val="bg1"/>
                </a:solidFill>
                <a:latin typeface="Arial" charset="0"/>
                <a:ea typeface="Arial" charset="0"/>
                <a:cs typeface="Arial" charset="0"/>
              </a:rPr>
              <a:t>Confidential and Proprietary. Do not distribute without Couchbase consent. © Couchbase </a:t>
            </a:r>
            <a:r>
              <a:rPr lang="is-IS" b="0" i="0" dirty="0">
                <a:solidFill>
                  <a:schemeClr val="bg1"/>
                </a:solidFill>
                <a:latin typeface="Arial" charset="0"/>
                <a:ea typeface="Arial" charset="0"/>
                <a:cs typeface="Arial" charset="0"/>
              </a:rPr>
              <a:t>2019</a:t>
            </a:r>
            <a:r>
              <a:rPr lang="en-US" b="0" i="0" dirty="0">
                <a:solidFill>
                  <a:schemeClr val="bg1"/>
                </a:solidFill>
                <a:latin typeface="Arial" charset="0"/>
                <a:ea typeface="Arial" charset="0"/>
                <a:cs typeface="Arial" charset="0"/>
              </a:rPr>
              <a:t>. All rights reserved. </a:t>
            </a:r>
          </a:p>
        </p:txBody>
      </p:sp>
      <p:sp>
        <p:nvSpPr>
          <p:cNvPr id="10" name="Slide Number Placeholder 3">
            <a:extLst>
              <a:ext uri="{FF2B5EF4-FFF2-40B4-BE49-F238E27FC236}">
                <a16:creationId xmlns:a16="http://schemas.microsoft.com/office/drawing/2014/main" id="{28D8958D-D4CE-4A41-91EE-1FF2A1CA0401}"/>
              </a:ext>
            </a:extLst>
          </p:cNvPr>
          <p:cNvSpPr txBox="1">
            <a:spLocks/>
          </p:cNvSpPr>
          <p:nvPr userDrawn="1"/>
        </p:nvSpPr>
        <p:spPr>
          <a:xfrm>
            <a:off x="11607886" y="6615997"/>
            <a:ext cx="325731" cy="230832"/>
          </a:xfrm>
          <a:prstGeom prst="rect">
            <a:avLst/>
          </a:prstGeom>
        </p:spPr>
        <p:txBody>
          <a:bodyPr vert="horz" wrap="none" lIns="91440" tIns="45720" rIns="91440" bIns="45720" rtlCol="0" anchor="b" anchorCtr="0">
            <a:spAutoFit/>
          </a:bodyPr>
          <a:lstStyle>
            <a:defPPr>
              <a:defRPr lang="en-US"/>
            </a:defPPr>
            <a:lvl1pPr marL="0" algn="ctr" defTabSz="914399" rtl="0" eaLnBrk="1" latinLnBrk="0" hangingPunct="1">
              <a:defRPr sz="900" b="1" i="0" kern="1200">
                <a:solidFill>
                  <a:schemeClr val="bg1"/>
                </a:solidFill>
                <a:latin typeface="Gotham-Bold" charset="0"/>
                <a:ea typeface="Gotham-Bold" charset="0"/>
                <a:cs typeface="Gotham-Bold" charset="0"/>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a:lstStyle>
          <a:p>
            <a:pPr marL="0" marR="0" lvl="0" indent="0" algn="r" defTabSz="914399" rtl="0" eaLnBrk="1" fontAlgn="auto" latinLnBrk="0" hangingPunct="1">
              <a:lnSpc>
                <a:spcPct val="100000"/>
              </a:lnSpc>
              <a:spcBef>
                <a:spcPts val="0"/>
              </a:spcBef>
              <a:spcAft>
                <a:spcPts val="0"/>
              </a:spcAft>
              <a:buClrTx/>
              <a:buSzTx/>
              <a:buFontTx/>
              <a:buNone/>
              <a:tabLst/>
              <a:defRPr/>
            </a:pPr>
            <a:fld id="{08465928-3BA7-1741-B2EF-562768EBCB1B}" type="slidenum">
              <a:rPr kumimoji="0" lang="en-US" sz="900" b="0" i="0" u="none" strike="noStrike" kern="1200" cap="none" spc="0" normalizeH="0" baseline="0" noProof="0" smtClean="0">
                <a:ln>
                  <a:noFill/>
                </a:ln>
                <a:solidFill>
                  <a:srgbClr val="000000"/>
                </a:solidFill>
                <a:effectLst/>
                <a:uLnTx/>
                <a:uFillTx/>
                <a:latin typeface="Arial" charset="0"/>
                <a:ea typeface="Arial" charset="0"/>
                <a:cs typeface="Arial" charset="0"/>
              </a:rPr>
              <a:pPr marL="0" marR="0" lvl="0" indent="0" algn="r" defTabSz="914399"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solidFill>
              <a:effectLst/>
              <a:uLnTx/>
              <a:uFillTx/>
              <a:latin typeface="Arial" charset="0"/>
              <a:ea typeface="Arial" charset="0"/>
              <a:cs typeface="Arial" charset="0"/>
            </a:endParaRPr>
          </a:p>
        </p:txBody>
      </p:sp>
      <p:sp>
        <p:nvSpPr>
          <p:cNvPr id="7" name="Text Placeholder 4">
            <a:extLst>
              <a:ext uri="{FF2B5EF4-FFF2-40B4-BE49-F238E27FC236}">
                <a16:creationId xmlns:a16="http://schemas.microsoft.com/office/drawing/2014/main" id="{6E0AB336-30A3-4095-B609-4FEDB2C1F4EE}"/>
              </a:ext>
            </a:extLst>
          </p:cNvPr>
          <p:cNvSpPr>
            <a:spLocks noGrp="1"/>
          </p:cNvSpPr>
          <p:nvPr>
            <p:ph type="body" sz="quarter" idx="11"/>
          </p:nvPr>
        </p:nvSpPr>
        <p:spPr>
          <a:xfrm>
            <a:off x="3842198" y="3884524"/>
            <a:ext cx="7533210" cy="1662112"/>
          </a:xfrm>
          <a:prstGeom prst="rect">
            <a:avLst/>
          </a:prstGeom>
        </p:spPr>
        <p:txBody>
          <a:bodyPr/>
          <a:lstStyle>
            <a:lvl1pPr marL="0" indent="0">
              <a:buNone/>
              <a:defRPr sz="1800" b="0" i="0">
                <a:latin typeface="Arial" charset="0"/>
                <a:ea typeface="Arial" charset="0"/>
                <a:cs typeface="Arial" charset="0"/>
              </a:defRPr>
            </a:lvl1pPr>
            <a:lvl2pPr marL="171450" indent="-171450">
              <a:defRPr sz="2000" b="0" i="0">
                <a:latin typeface="Arial" charset="0"/>
                <a:ea typeface="Arial" charset="0"/>
                <a:cs typeface="Arial" charset="0"/>
              </a:defRPr>
            </a:lvl2pPr>
            <a:lvl3pPr marL="571500" indent="-173038">
              <a:defRPr sz="1800" b="0" i="0">
                <a:latin typeface="Arial" charset="0"/>
                <a:ea typeface="Arial" charset="0"/>
                <a:cs typeface="Arial" charset="0"/>
              </a:defRPr>
            </a:lvl3pPr>
          </a:lstStyle>
          <a:p>
            <a:pPr lvl="0"/>
            <a:r>
              <a:rPr lang="en-US"/>
              <a:t>Click to edit Master text styles</a:t>
            </a:r>
          </a:p>
          <a:p>
            <a:pPr lvl="1"/>
            <a:r>
              <a:rPr lang="en-US"/>
              <a:t>Second level</a:t>
            </a:r>
          </a:p>
          <a:p>
            <a:pPr lvl="2"/>
            <a:r>
              <a:rPr lang="en-US"/>
              <a:t>Third level</a:t>
            </a:r>
          </a:p>
        </p:txBody>
      </p:sp>
      <p:sp>
        <p:nvSpPr>
          <p:cNvPr id="8" name="Picture Placeholder 7"/>
          <p:cNvSpPr>
            <a:spLocks noGrp="1"/>
          </p:cNvSpPr>
          <p:nvPr>
            <p:ph type="pic" sz="quarter" idx="14"/>
          </p:nvPr>
        </p:nvSpPr>
        <p:spPr>
          <a:xfrm>
            <a:off x="3243264" y="1"/>
            <a:ext cx="8948737" cy="3298957"/>
          </a:xfrm>
          <a:custGeom>
            <a:avLst/>
            <a:gdLst>
              <a:gd name="connsiteX0" fmla="*/ 8274418 w 8948737"/>
              <a:gd name="connsiteY0" fmla="*/ 492208 h 3298957"/>
              <a:gd name="connsiteX1" fmla="*/ 8283562 w 8948737"/>
              <a:gd name="connsiteY1" fmla="*/ 502494 h 3298957"/>
              <a:gd name="connsiteX2" fmla="*/ 8283562 w 8948737"/>
              <a:gd name="connsiteY2" fmla="*/ 565350 h 3298957"/>
              <a:gd name="connsiteX3" fmla="*/ 8363572 w 8948737"/>
              <a:gd name="connsiteY3" fmla="*/ 563064 h 3298957"/>
              <a:gd name="connsiteX4" fmla="*/ 8443582 w 8948737"/>
              <a:gd name="connsiteY4" fmla="*/ 565350 h 3298957"/>
              <a:gd name="connsiteX5" fmla="*/ 8443582 w 8948737"/>
              <a:gd name="connsiteY5" fmla="*/ 502494 h 3298957"/>
              <a:gd name="connsiteX6" fmla="*/ 8453869 w 8948737"/>
              <a:gd name="connsiteY6" fmla="*/ 492208 h 3298957"/>
              <a:gd name="connsiteX7" fmla="*/ 8493874 w 8948737"/>
              <a:gd name="connsiteY7" fmla="*/ 494494 h 3298957"/>
              <a:gd name="connsiteX8" fmla="*/ 8516734 w 8948737"/>
              <a:gd name="connsiteY8" fmla="*/ 523065 h 3298957"/>
              <a:gd name="connsiteX9" fmla="*/ 8516734 w 8948737"/>
              <a:gd name="connsiteY9" fmla="*/ 612206 h 3298957"/>
              <a:gd name="connsiteX10" fmla="*/ 8493874 w 8948737"/>
              <a:gd name="connsiteY10" fmla="*/ 640778 h 3298957"/>
              <a:gd name="connsiteX11" fmla="*/ 8370430 w 8948737"/>
              <a:gd name="connsiteY11" fmla="*/ 648777 h 3298957"/>
              <a:gd name="connsiteX12" fmla="*/ 8370430 w 8948737"/>
              <a:gd name="connsiteY12" fmla="*/ 649391 h 3298957"/>
              <a:gd name="connsiteX13" fmla="*/ 8361286 w 8948737"/>
              <a:gd name="connsiteY13" fmla="*/ 649391 h 3298957"/>
              <a:gd name="connsiteX14" fmla="*/ 8361286 w 8948737"/>
              <a:gd name="connsiteY14" fmla="*/ 649074 h 3298957"/>
              <a:gd name="connsiteX15" fmla="*/ 8361286 w 8948737"/>
              <a:gd name="connsiteY15" fmla="*/ 648777 h 3298957"/>
              <a:gd name="connsiteX16" fmla="*/ 8233270 w 8948737"/>
              <a:gd name="connsiteY16" fmla="*/ 640778 h 3298957"/>
              <a:gd name="connsiteX17" fmla="*/ 8210410 w 8948737"/>
              <a:gd name="connsiteY17" fmla="*/ 612206 h 3298957"/>
              <a:gd name="connsiteX18" fmla="*/ 8210410 w 8948737"/>
              <a:gd name="connsiteY18" fmla="*/ 523065 h 3298957"/>
              <a:gd name="connsiteX19" fmla="*/ 8233270 w 8948737"/>
              <a:gd name="connsiteY19" fmla="*/ 494494 h 3298957"/>
              <a:gd name="connsiteX20" fmla="*/ 8274418 w 8948737"/>
              <a:gd name="connsiteY20" fmla="*/ 492208 h 3298957"/>
              <a:gd name="connsiteX21" fmla="*/ 8363572 w 8948737"/>
              <a:gd name="connsiteY21" fmla="*/ 343639 h 3298957"/>
              <a:gd name="connsiteX22" fmla="*/ 8134972 w 8948737"/>
              <a:gd name="connsiteY22" fmla="*/ 572207 h 3298957"/>
              <a:gd name="connsiteX23" fmla="*/ 8338025 w 8948737"/>
              <a:gd name="connsiteY23" fmla="*/ 799401 h 3298957"/>
              <a:gd name="connsiteX24" fmla="*/ 8359307 w 8948737"/>
              <a:gd name="connsiteY24" fmla="*/ 800658 h 3298957"/>
              <a:gd name="connsiteX25" fmla="*/ 8367293 w 8948737"/>
              <a:gd name="connsiteY25" fmla="*/ 800839 h 3298957"/>
              <a:gd name="connsiteX26" fmla="*/ 8375087 w 8948737"/>
              <a:gd name="connsiteY26" fmla="*/ 800413 h 3298957"/>
              <a:gd name="connsiteX27" fmla="*/ 8393263 w 8948737"/>
              <a:gd name="connsiteY27" fmla="*/ 798999 h 3298957"/>
              <a:gd name="connsiteX28" fmla="*/ 8592172 w 8948737"/>
              <a:gd name="connsiteY28" fmla="*/ 572207 h 3298957"/>
              <a:gd name="connsiteX29" fmla="*/ 8363572 w 8948737"/>
              <a:gd name="connsiteY29" fmla="*/ 343639 h 3298957"/>
              <a:gd name="connsiteX30" fmla="*/ 0 w 8948737"/>
              <a:gd name="connsiteY30" fmla="*/ 0 h 3298957"/>
              <a:gd name="connsiteX31" fmla="*/ 8948737 w 8948737"/>
              <a:gd name="connsiteY31" fmla="*/ 0 h 3298957"/>
              <a:gd name="connsiteX32" fmla="*/ 8948737 w 8948737"/>
              <a:gd name="connsiteY32" fmla="*/ 3298957 h 3298957"/>
              <a:gd name="connsiteX33" fmla="*/ 0 w 8948737"/>
              <a:gd name="connsiteY33" fmla="*/ 3298957 h 329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948737" h="3298957">
                <a:moveTo>
                  <a:pt x="8274418" y="492208"/>
                </a:moveTo>
                <a:lnTo>
                  <a:pt x="8283562" y="502494"/>
                </a:lnTo>
                <a:lnTo>
                  <a:pt x="8283562" y="565350"/>
                </a:lnTo>
                <a:cubicBezTo>
                  <a:pt x="8310994" y="565350"/>
                  <a:pt x="8336140" y="563064"/>
                  <a:pt x="8363572" y="563064"/>
                </a:cubicBezTo>
                <a:cubicBezTo>
                  <a:pt x="8391004" y="563064"/>
                  <a:pt x="8416150" y="565350"/>
                  <a:pt x="8443582" y="565350"/>
                </a:cubicBezTo>
                <a:lnTo>
                  <a:pt x="8443582" y="502494"/>
                </a:lnTo>
                <a:cubicBezTo>
                  <a:pt x="8443582" y="495637"/>
                  <a:pt x="8448154" y="492208"/>
                  <a:pt x="8453869" y="492208"/>
                </a:cubicBezTo>
                <a:cubicBezTo>
                  <a:pt x="8467585" y="492208"/>
                  <a:pt x="8485873" y="493351"/>
                  <a:pt x="8493874" y="494494"/>
                </a:cubicBezTo>
                <a:cubicBezTo>
                  <a:pt x="8506447" y="496780"/>
                  <a:pt x="8516734" y="509351"/>
                  <a:pt x="8516734" y="523065"/>
                </a:cubicBezTo>
                <a:lnTo>
                  <a:pt x="8516734" y="612206"/>
                </a:lnTo>
                <a:cubicBezTo>
                  <a:pt x="8516734" y="625920"/>
                  <a:pt x="8509876" y="638492"/>
                  <a:pt x="8493874" y="640778"/>
                </a:cubicBezTo>
                <a:cubicBezTo>
                  <a:pt x="8468728" y="645349"/>
                  <a:pt x="8416150" y="647635"/>
                  <a:pt x="8370430" y="648777"/>
                </a:cubicBezTo>
                <a:lnTo>
                  <a:pt x="8370430" y="649391"/>
                </a:lnTo>
                <a:lnTo>
                  <a:pt x="8361286" y="649391"/>
                </a:lnTo>
                <a:lnTo>
                  <a:pt x="8361286" y="649074"/>
                </a:lnTo>
                <a:lnTo>
                  <a:pt x="8361286" y="648777"/>
                </a:lnTo>
                <a:cubicBezTo>
                  <a:pt x="8314423" y="648777"/>
                  <a:pt x="8259559" y="645349"/>
                  <a:pt x="8233270" y="640778"/>
                </a:cubicBezTo>
                <a:cubicBezTo>
                  <a:pt x="8217268" y="638492"/>
                  <a:pt x="8210410" y="625920"/>
                  <a:pt x="8210410" y="612206"/>
                </a:cubicBezTo>
                <a:lnTo>
                  <a:pt x="8210410" y="523065"/>
                </a:lnTo>
                <a:cubicBezTo>
                  <a:pt x="8210410" y="509351"/>
                  <a:pt x="8220697" y="496780"/>
                  <a:pt x="8233270" y="494494"/>
                </a:cubicBezTo>
                <a:cubicBezTo>
                  <a:pt x="8241271" y="493351"/>
                  <a:pt x="8259559" y="492208"/>
                  <a:pt x="8274418" y="492208"/>
                </a:cubicBezTo>
                <a:close/>
                <a:moveTo>
                  <a:pt x="8363572" y="343639"/>
                </a:moveTo>
                <a:cubicBezTo>
                  <a:pt x="8237842" y="343639"/>
                  <a:pt x="8134972" y="446495"/>
                  <a:pt x="8134972" y="572207"/>
                </a:cubicBezTo>
                <a:cubicBezTo>
                  <a:pt x="8134972" y="690063"/>
                  <a:pt x="8223376" y="786824"/>
                  <a:pt x="8338025" y="799401"/>
                </a:cubicBezTo>
                <a:lnTo>
                  <a:pt x="8359307" y="800658"/>
                </a:lnTo>
                <a:lnTo>
                  <a:pt x="8367293" y="800839"/>
                </a:lnTo>
                <a:cubicBezTo>
                  <a:pt x="8369923" y="800798"/>
                  <a:pt x="8370759" y="800720"/>
                  <a:pt x="8375087" y="800413"/>
                </a:cubicBezTo>
                <a:lnTo>
                  <a:pt x="8393263" y="798999"/>
                </a:lnTo>
                <a:cubicBezTo>
                  <a:pt x="8505777" y="784548"/>
                  <a:pt x="8592172" y="687920"/>
                  <a:pt x="8592172" y="572207"/>
                </a:cubicBezTo>
                <a:cubicBezTo>
                  <a:pt x="8592172" y="446495"/>
                  <a:pt x="8489302" y="343639"/>
                  <a:pt x="8363572" y="343639"/>
                </a:cubicBezTo>
                <a:close/>
                <a:moveTo>
                  <a:pt x="0" y="0"/>
                </a:moveTo>
                <a:lnTo>
                  <a:pt x="8948737" y="0"/>
                </a:lnTo>
                <a:lnTo>
                  <a:pt x="8948737" y="3298957"/>
                </a:lnTo>
                <a:lnTo>
                  <a:pt x="0" y="3298957"/>
                </a:lnTo>
                <a:close/>
              </a:path>
            </a:pathLst>
          </a:custGeom>
          <a:solidFill>
            <a:schemeClr val="bg1">
              <a:lumMod val="95000"/>
            </a:schemeClr>
          </a:solidFill>
        </p:spPr>
        <p:txBody>
          <a:bodyPr vert="horz" wrap="square" lIns="91440" tIns="45720" rIns="91440" bIns="45720" rtlCol="0">
            <a:noAutofit/>
          </a:bodyPr>
          <a:lstStyle>
            <a:lvl1pPr>
              <a:defRPr lang="en-US" sz="2000" dirty="0">
                <a:solidFill>
                  <a:schemeClr val="bg2">
                    <a:lumMod val="50000"/>
                  </a:schemeClr>
                </a:solidFill>
              </a:defRPr>
            </a:lvl1pPr>
          </a:lstStyle>
          <a:p>
            <a:pPr marL="0" lvl="0" indent="0" algn="ctr">
              <a:buNone/>
            </a:pPr>
            <a:r>
              <a:rPr lang="en-US"/>
              <a:t>Drag picture to placeholder or click icon to add</a:t>
            </a:r>
            <a:endParaRPr lang="en-US" dirty="0"/>
          </a:p>
        </p:txBody>
      </p:sp>
    </p:spTree>
    <p:extLst>
      <p:ext uri="{BB962C8B-B14F-4D97-AF65-F5344CB8AC3E}">
        <p14:creationId xmlns:p14="http://schemas.microsoft.com/office/powerpoint/2010/main" val="3835079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Photo Horiz Orange - BLK Logo">
    <p:bg>
      <p:bgPr>
        <a:solidFill>
          <a:schemeClr val="tx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985B0BB-BB86-463C-8D68-4216D2101223}"/>
              </a:ext>
            </a:extLst>
          </p:cNvPr>
          <p:cNvSpPr/>
          <p:nvPr userDrawn="1"/>
        </p:nvSpPr>
        <p:spPr bwMode="white">
          <a:xfrm>
            <a:off x="0" y="3142741"/>
            <a:ext cx="12192000" cy="3715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4" name="Rectangle 3"/>
          <p:cNvSpPr/>
          <p:nvPr userDrawn="1"/>
        </p:nvSpPr>
        <p:spPr>
          <a:xfrm>
            <a:off x="0" y="0"/>
            <a:ext cx="3243263" cy="6858000"/>
          </a:xfrm>
          <a:prstGeom prst="rect">
            <a:avLst/>
          </a:prstGeom>
          <a:gradFill flip="none" rotWithShape="1">
            <a:gsLst>
              <a:gs pos="0">
                <a:srgbClr val="EC4A70"/>
              </a:gs>
              <a:gs pos="100000">
                <a:srgbClr val="FC9C0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dirty="0">
              <a:solidFill>
                <a:srgbClr val="FFFFFF"/>
              </a:solidFill>
              <a:latin typeface="Arial" charset="0"/>
            </a:endParaRPr>
          </a:p>
        </p:txBody>
      </p:sp>
      <p:sp>
        <p:nvSpPr>
          <p:cNvPr id="2" name="Title 1"/>
          <p:cNvSpPr>
            <a:spLocks noGrp="1"/>
          </p:cNvSpPr>
          <p:nvPr>
            <p:ph type="title"/>
          </p:nvPr>
        </p:nvSpPr>
        <p:spPr bwMode="gray">
          <a:xfrm>
            <a:off x="264044" y="1271435"/>
            <a:ext cx="2576692" cy="1715605"/>
          </a:xfrm>
        </p:spPr>
        <p:txBody>
          <a:bodyPr anchor="t">
            <a:noAutofit/>
          </a:bodyPr>
          <a:lstStyle>
            <a:lvl1pPr>
              <a:defRPr sz="2400" b="1">
                <a:solidFill>
                  <a:schemeClr val="bg1"/>
                </a:solidFill>
              </a:defRPr>
            </a:lvl1pPr>
          </a:lstStyle>
          <a:p>
            <a:r>
              <a:rPr lang="en-US"/>
              <a:t>Click to edit Master title style</a:t>
            </a:r>
            <a:endParaRPr lang="en-US" dirty="0"/>
          </a:p>
        </p:txBody>
      </p:sp>
      <p:sp>
        <p:nvSpPr>
          <p:cNvPr id="9" name="Footer Placeholder 9">
            <a:extLst>
              <a:ext uri="{FF2B5EF4-FFF2-40B4-BE49-F238E27FC236}">
                <a16:creationId xmlns:a16="http://schemas.microsoft.com/office/drawing/2014/main" id="{D9A02F6B-3CFB-4142-91C8-F7EBD6DA1C76}"/>
              </a:ext>
            </a:extLst>
          </p:cNvPr>
          <p:cNvSpPr txBox="1">
            <a:spLocks/>
          </p:cNvSpPr>
          <p:nvPr userDrawn="1"/>
        </p:nvSpPr>
        <p:spPr bwMode="gray">
          <a:xfrm>
            <a:off x="188012" y="6487478"/>
            <a:ext cx="2949823" cy="338554"/>
          </a:xfrm>
          <a:prstGeom prst="rect">
            <a:avLst/>
          </a:prstGeom>
        </p:spPr>
        <p:txBody>
          <a:bodyPr wrap="square" anchor="b" anchorCtr="0">
            <a:spAutoFit/>
          </a:bodyPr>
          <a:lstStyle>
            <a:defPPr>
              <a:defRPr lang="en-US"/>
            </a:defPPr>
            <a:lvl1pPr marL="0" algn="l" defTabSz="914399" rtl="0" eaLnBrk="1" latinLnBrk="0" hangingPunct="1">
              <a:defRPr lang="en-GB" sz="800" b="0" i="0" u="none" strike="noStrike" kern="1200" baseline="0" smtClean="0">
                <a:solidFill>
                  <a:schemeClr val="bg1"/>
                </a:solidFill>
                <a:latin typeface="+mn-lt"/>
                <a:ea typeface="+mn-ea"/>
                <a:cs typeface="+mn-cs"/>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a:lstStyle>
          <a:p>
            <a:r>
              <a:rPr lang="en-US" b="0" i="0" dirty="0">
                <a:solidFill>
                  <a:schemeClr val="bg1"/>
                </a:solidFill>
                <a:latin typeface="Arial" charset="0"/>
                <a:ea typeface="Arial" charset="0"/>
                <a:cs typeface="Arial" charset="0"/>
              </a:rPr>
              <a:t>Confidential and Proprietary. Do not distribute without Couchbase consent. © Couchbase </a:t>
            </a:r>
            <a:r>
              <a:rPr lang="is-IS" b="0" i="0" dirty="0">
                <a:solidFill>
                  <a:schemeClr val="bg1"/>
                </a:solidFill>
                <a:latin typeface="Arial" charset="0"/>
                <a:ea typeface="Arial" charset="0"/>
                <a:cs typeface="Arial" charset="0"/>
              </a:rPr>
              <a:t>2019</a:t>
            </a:r>
            <a:r>
              <a:rPr lang="en-US" b="0" i="0" dirty="0">
                <a:solidFill>
                  <a:schemeClr val="bg1"/>
                </a:solidFill>
                <a:latin typeface="Arial" charset="0"/>
                <a:ea typeface="Arial" charset="0"/>
                <a:cs typeface="Arial" charset="0"/>
              </a:rPr>
              <a:t>. All rights reserved. </a:t>
            </a:r>
          </a:p>
        </p:txBody>
      </p:sp>
      <p:sp>
        <p:nvSpPr>
          <p:cNvPr id="10" name="Slide Number Placeholder 3">
            <a:extLst>
              <a:ext uri="{FF2B5EF4-FFF2-40B4-BE49-F238E27FC236}">
                <a16:creationId xmlns:a16="http://schemas.microsoft.com/office/drawing/2014/main" id="{28D8958D-D4CE-4A41-91EE-1FF2A1CA0401}"/>
              </a:ext>
            </a:extLst>
          </p:cNvPr>
          <p:cNvSpPr txBox="1">
            <a:spLocks/>
          </p:cNvSpPr>
          <p:nvPr userDrawn="1"/>
        </p:nvSpPr>
        <p:spPr>
          <a:xfrm>
            <a:off x="11607886" y="6615997"/>
            <a:ext cx="325731" cy="230832"/>
          </a:xfrm>
          <a:prstGeom prst="rect">
            <a:avLst/>
          </a:prstGeom>
        </p:spPr>
        <p:txBody>
          <a:bodyPr vert="horz" wrap="none" lIns="91440" tIns="45720" rIns="91440" bIns="45720" rtlCol="0" anchor="b" anchorCtr="0">
            <a:spAutoFit/>
          </a:bodyPr>
          <a:lstStyle>
            <a:defPPr>
              <a:defRPr lang="en-US"/>
            </a:defPPr>
            <a:lvl1pPr marL="0" algn="ctr" defTabSz="914399" rtl="0" eaLnBrk="1" latinLnBrk="0" hangingPunct="1">
              <a:defRPr sz="900" b="1" i="0" kern="1200">
                <a:solidFill>
                  <a:schemeClr val="bg1"/>
                </a:solidFill>
                <a:latin typeface="Gotham-Bold" charset="0"/>
                <a:ea typeface="Gotham-Bold" charset="0"/>
                <a:cs typeface="Gotham-Bold" charset="0"/>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a:lstStyle>
          <a:p>
            <a:pPr marL="0" marR="0" lvl="0" indent="0" algn="r" defTabSz="914399" rtl="0" eaLnBrk="1" fontAlgn="auto" latinLnBrk="0" hangingPunct="1">
              <a:lnSpc>
                <a:spcPct val="100000"/>
              </a:lnSpc>
              <a:spcBef>
                <a:spcPts val="0"/>
              </a:spcBef>
              <a:spcAft>
                <a:spcPts val="0"/>
              </a:spcAft>
              <a:buClrTx/>
              <a:buSzTx/>
              <a:buFontTx/>
              <a:buNone/>
              <a:tabLst/>
              <a:defRPr/>
            </a:pPr>
            <a:fld id="{08465928-3BA7-1741-B2EF-562768EBCB1B}" type="slidenum">
              <a:rPr kumimoji="0" lang="en-US" sz="900" b="0" i="0" u="none" strike="noStrike" kern="1200" cap="none" spc="0" normalizeH="0" baseline="0" noProof="0" smtClean="0">
                <a:ln>
                  <a:noFill/>
                </a:ln>
                <a:solidFill>
                  <a:srgbClr val="000000"/>
                </a:solidFill>
                <a:effectLst/>
                <a:uLnTx/>
                <a:uFillTx/>
                <a:latin typeface="Arial" charset="0"/>
                <a:ea typeface="Arial" charset="0"/>
                <a:cs typeface="Arial" charset="0"/>
              </a:rPr>
              <a:pPr marL="0" marR="0" lvl="0" indent="0" algn="r" defTabSz="914399"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solidFill>
              <a:effectLst/>
              <a:uLnTx/>
              <a:uFillTx/>
              <a:latin typeface="Arial" charset="0"/>
              <a:ea typeface="Arial" charset="0"/>
              <a:cs typeface="Arial" charset="0"/>
            </a:endParaRPr>
          </a:p>
        </p:txBody>
      </p:sp>
      <p:sp>
        <p:nvSpPr>
          <p:cNvPr id="8" name="Text Placeholder 4">
            <a:extLst>
              <a:ext uri="{FF2B5EF4-FFF2-40B4-BE49-F238E27FC236}">
                <a16:creationId xmlns:a16="http://schemas.microsoft.com/office/drawing/2014/main" id="{0207F6C1-A73E-4845-8815-20B6DE15523E}"/>
              </a:ext>
            </a:extLst>
          </p:cNvPr>
          <p:cNvSpPr>
            <a:spLocks noGrp="1"/>
          </p:cNvSpPr>
          <p:nvPr>
            <p:ph type="body" sz="quarter" idx="11"/>
          </p:nvPr>
        </p:nvSpPr>
        <p:spPr>
          <a:xfrm>
            <a:off x="3842198" y="3884524"/>
            <a:ext cx="7533210" cy="1662112"/>
          </a:xfrm>
          <a:prstGeom prst="rect">
            <a:avLst/>
          </a:prstGeom>
        </p:spPr>
        <p:txBody>
          <a:bodyPr/>
          <a:lstStyle>
            <a:lvl1pPr marL="0" indent="0">
              <a:buNone/>
              <a:defRPr sz="1800" b="0" i="0">
                <a:latin typeface="Arial" charset="0"/>
                <a:ea typeface="Arial" charset="0"/>
                <a:cs typeface="Arial" charset="0"/>
              </a:defRPr>
            </a:lvl1pPr>
            <a:lvl2pPr marL="171450" indent="-171450">
              <a:defRPr sz="2000" b="0" i="0">
                <a:latin typeface="Arial" charset="0"/>
                <a:ea typeface="Arial" charset="0"/>
                <a:cs typeface="Arial" charset="0"/>
              </a:defRPr>
            </a:lvl2pPr>
            <a:lvl3pPr marL="571500" indent="-173038">
              <a:defRPr sz="1800" b="0" i="0">
                <a:latin typeface="Arial" charset="0"/>
                <a:ea typeface="Arial" charset="0"/>
                <a:cs typeface="Arial" charset="0"/>
              </a:defRPr>
            </a:lvl3pPr>
          </a:lstStyle>
          <a:p>
            <a:pPr lvl="0"/>
            <a:r>
              <a:rPr lang="en-US"/>
              <a:t>Click to edit Master text styles</a:t>
            </a:r>
          </a:p>
          <a:p>
            <a:pPr lvl="1"/>
            <a:r>
              <a:rPr lang="en-US"/>
              <a:t>Second level</a:t>
            </a:r>
          </a:p>
          <a:p>
            <a:pPr lvl="2"/>
            <a:r>
              <a:rPr lang="en-US"/>
              <a:t>Third level</a:t>
            </a:r>
          </a:p>
        </p:txBody>
      </p:sp>
      <p:sp>
        <p:nvSpPr>
          <p:cNvPr id="13" name="Picture Placeholder 12"/>
          <p:cNvSpPr>
            <a:spLocks noGrp="1"/>
          </p:cNvSpPr>
          <p:nvPr>
            <p:ph type="pic" sz="quarter" idx="14"/>
          </p:nvPr>
        </p:nvSpPr>
        <p:spPr>
          <a:xfrm>
            <a:off x="3243264" y="1"/>
            <a:ext cx="8948737" cy="3298957"/>
          </a:xfrm>
          <a:custGeom>
            <a:avLst/>
            <a:gdLst>
              <a:gd name="connsiteX0" fmla="*/ 8274418 w 8948737"/>
              <a:gd name="connsiteY0" fmla="*/ 492208 h 3298957"/>
              <a:gd name="connsiteX1" fmla="*/ 8283562 w 8948737"/>
              <a:gd name="connsiteY1" fmla="*/ 502494 h 3298957"/>
              <a:gd name="connsiteX2" fmla="*/ 8283562 w 8948737"/>
              <a:gd name="connsiteY2" fmla="*/ 565350 h 3298957"/>
              <a:gd name="connsiteX3" fmla="*/ 8363572 w 8948737"/>
              <a:gd name="connsiteY3" fmla="*/ 563064 h 3298957"/>
              <a:gd name="connsiteX4" fmla="*/ 8443582 w 8948737"/>
              <a:gd name="connsiteY4" fmla="*/ 565350 h 3298957"/>
              <a:gd name="connsiteX5" fmla="*/ 8443582 w 8948737"/>
              <a:gd name="connsiteY5" fmla="*/ 502494 h 3298957"/>
              <a:gd name="connsiteX6" fmla="*/ 8453869 w 8948737"/>
              <a:gd name="connsiteY6" fmla="*/ 492208 h 3298957"/>
              <a:gd name="connsiteX7" fmla="*/ 8493874 w 8948737"/>
              <a:gd name="connsiteY7" fmla="*/ 494494 h 3298957"/>
              <a:gd name="connsiteX8" fmla="*/ 8516734 w 8948737"/>
              <a:gd name="connsiteY8" fmla="*/ 523065 h 3298957"/>
              <a:gd name="connsiteX9" fmla="*/ 8516734 w 8948737"/>
              <a:gd name="connsiteY9" fmla="*/ 612206 h 3298957"/>
              <a:gd name="connsiteX10" fmla="*/ 8493874 w 8948737"/>
              <a:gd name="connsiteY10" fmla="*/ 640778 h 3298957"/>
              <a:gd name="connsiteX11" fmla="*/ 8370430 w 8948737"/>
              <a:gd name="connsiteY11" fmla="*/ 648777 h 3298957"/>
              <a:gd name="connsiteX12" fmla="*/ 8370430 w 8948737"/>
              <a:gd name="connsiteY12" fmla="*/ 649391 h 3298957"/>
              <a:gd name="connsiteX13" fmla="*/ 8361286 w 8948737"/>
              <a:gd name="connsiteY13" fmla="*/ 649391 h 3298957"/>
              <a:gd name="connsiteX14" fmla="*/ 8361286 w 8948737"/>
              <a:gd name="connsiteY14" fmla="*/ 649074 h 3298957"/>
              <a:gd name="connsiteX15" fmla="*/ 8361286 w 8948737"/>
              <a:gd name="connsiteY15" fmla="*/ 648777 h 3298957"/>
              <a:gd name="connsiteX16" fmla="*/ 8233270 w 8948737"/>
              <a:gd name="connsiteY16" fmla="*/ 640778 h 3298957"/>
              <a:gd name="connsiteX17" fmla="*/ 8210410 w 8948737"/>
              <a:gd name="connsiteY17" fmla="*/ 612206 h 3298957"/>
              <a:gd name="connsiteX18" fmla="*/ 8210410 w 8948737"/>
              <a:gd name="connsiteY18" fmla="*/ 523065 h 3298957"/>
              <a:gd name="connsiteX19" fmla="*/ 8233270 w 8948737"/>
              <a:gd name="connsiteY19" fmla="*/ 494494 h 3298957"/>
              <a:gd name="connsiteX20" fmla="*/ 8274418 w 8948737"/>
              <a:gd name="connsiteY20" fmla="*/ 492208 h 3298957"/>
              <a:gd name="connsiteX21" fmla="*/ 8363572 w 8948737"/>
              <a:gd name="connsiteY21" fmla="*/ 343639 h 3298957"/>
              <a:gd name="connsiteX22" fmla="*/ 8134972 w 8948737"/>
              <a:gd name="connsiteY22" fmla="*/ 572207 h 3298957"/>
              <a:gd name="connsiteX23" fmla="*/ 8338025 w 8948737"/>
              <a:gd name="connsiteY23" fmla="*/ 799401 h 3298957"/>
              <a:gd name="connsiteX24" fmla="*/ 8359307 w 8948737"/>
              <a:gd name="connsiteY24" fmla="*/ 800658 h 3298957"/>
              <a:gd name="connsiteX25" fmla="*/ 8367293 w 8948737"/>
              <a:gd name="connsiteY25" fmla="*/ 800839 h 3298957"/>
              <a:gd name="connsiteX26" fmla="*/ 8375087 w 8948737"/>
              <a:gd name="connsiteY26" fmla="*/ 800413 h 3298957"/>
              <a:gd name="connsiteX27" fmla="*/ 8393263 w 8948737"/>
              <a:gd name="connsiteY27" fmla="*/ 798999 h 3298957"/>
              <a:gd name="connsiteX28" fmla="*/ 8592172 w 8948737"/>
              <a:gd name="connsiteY28" fmla="*/ 572207 h 3298957"/>
              <a:gd name="connsiteX29" fmla="*/ 8363572 w 8948737"/>
              <a:gd name="connsiteY29" fmla="*/ 343639 h 3298957"/>
              <a:gd name="connsiteX30" fmla="*/ 0 w 8948737"/>
              <a:gd name="connsiteY30" fmla="*/ 0 h 3298957"/>
              <a:gd name="connsiteX31" fmla="*/ 8948737 w 8948737"/>
              <a:gd name="connsiteY31" fmla="*/ 0 h 3298957"/>
              <a:gd name="connsiteX32" fmla="*/ 8948737 w 8948737"/>
              <a:gd name="connsiteY32" fmla="*/ 3298957 h 3298957"/>
              <a:gd name="connsiteX33" fmla="*/ 0 w 8948737"/>
              <a:gd name="connsiteY33" fmla="*/ 3298957 h 329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948737" h="3298957">
                <a:moveTo>
                  <a:pt x="8274418" y="492208"/>
                </a:moveTo>
                <a:lnTo>
                  <a:pt x="8283562" y="502494"/>
                </a:lnTo>
                <a:lnTo>
                  <a:pt x="8283562" y="565350"/>
                </a:lnTo>
                <a:cubicBezTo>
                  <a:pt x="8310994" y="565350"/>
                  <a:pt x="8336140" y="563064"/>
                  <a:pt x="8363572" y="563064"/>
                </a:cubicBezTo>
                <a:cubicBezTo>
                  <a:pt x="8391004" y="563064"/>
                  <a:pt x="8416150" y="565350"/>
                  <a:pt x="8443582" y="565350"/>
                </a:cubicBezTo>
                <a:lnTo>
                  <a:pt x="8443582" y="502494"/>
                </a:lnTo>
                <a:cubicBezTo>
                  <a:pt x="8443582" y="495637"/>
                  <a:pt x="8448154" y="492208"/>
                  <a:pt x="8453869" y="492208"/>
                </a:cubicBezTo>
                <a:cubicBezTo>
                  <a:pt x="8467585" y="492208"/>
                  <a:pt x="8485873" y="493351"/>
                  <a:pt x="8493874" y="494494"/>
                </a:cubicBezTo>
                <a:cubicBezTo>
                  <a:pt x="8506447" y="496780"/>
                  <a:pt x="8516734" y="509351"/>
                  <a:pt x="8516734" y="523065"/>
                </a:cubicBezTo>
                <a:lnTo>
                  <a:pt x="8516734" y="612206"/>
                </a:lnTo>
                <a:cubicBezTo>
                  <a:pt x="8516734" y="625920"/>
                  <a:pt x="8509876" y="638492"/>
                  <a:pt x="8493874" y="640778"/>
                </a:cubicBezTo>
                <a:cubicBezTo>
                  <a:pt x="8468728" y="645349"/>
                  <a:pt x="8416150" y="647635"/>
                  <a:pt x="8370430" y="648777"/>
                </a:cubicBezTo>
                <a:lnTo>
                  <a:pt x="8370430" y="649391"/>
                </a:lnTo>
                <a:lnTo>
                  <a:pt x="8361286" y="649391"/>
                </a:lnTo>
                <a:lnTo>
                  <a:pt x="8361286" y="649074"/>
                </a:lnTo>
                <a:lnTo>
                  <a:pt x="8361286" y="648777"/>
                </a:lnTo>
                <a:cubicBezTo>
                  <a:pt x="8314423" y="648777"/>
                  <a:pt x="8259559" y="645349"/>
                  <a:pt x="8233270" y="640778"/>
                </a:cubicBezTo>
                <a:cubicBezTo>
                  <a:pt x="8217268" y="638492"/>
                  <a:pt x="8210410" y="625920"/>
                  <a:pt x="8210410" y="612206"/>
                </a:cubicBezTo>
                <a:lnTo>
                  <a:pt x="8210410" y="523065"/>
                </a:lnTo>
                <a:cubicBezTo>
                  <a:pt x="8210410" y="509351"/>
                  <a:pt x="8220697" y="496780"/>
                  <a:pt x="8233270" y="494494"/>
                </a:cubicBezTo>
                <a:cubicBezTo>
                  <a:pt x="8241271" y="493351"/>
                  <a:pt x="8259559" y="492208"/>
                  <a:pt x="8274418" y="492208"/>
                </a:cubicBezTo>
                <a:close/>
                <a:moveTo>
                  <a:pt x="8363572" y="343639"/>
                </a:moveTo>
                <a:cubicBezTo>
                  <a:pt x="8237842" y="343639"/>
                  <a:pt x="8134972" y="446495"/>
                  <a:pt x="8134972" y="572207"/>
                </a:cubicBezTo>
                <a:cubicBezTo>
                  <a:pt x="8134972" y="690063"/>
                  <a:pt x="8223376" y="786824"/>
                  <a:pt x="8338025" y="799401"/>
                </a:cubicBezTo>
                <a:lnTo>
                  <a:pt x="8359307" y="800658"/>
                </a:lnTo>
                <a:lnTo>
                  <a:pt x="8367293" y="800839"/>
                </a:lnTo>
                <a:cubicBezTo>
                  <a:pt x="8369923" y="800798"/>
                  <a:pt x="8370759" y="800720"/>
                  <a:pt x="8375087" y="800413"/>
                </a:cubicBezTo>
                <a:lnTo>
                  <a:pt x="8393263" y="798999"/>
                </a:lnTo>
                <a:cubicBezTo>
                  <a:pt x="8505777" y="784548"/>
                  <a:pt x="8592172" y="687920"/>
                  <a:pt x="8592172" y="572207"/>
                </a:cubicBezTo>
                <a:cubicBezTo>
                  <a:pt x="8592172" y="446495"/>
                  <a:pt x="8489302" y="343639"/>
                  <a:pt x="8363572" y="343639"/>
                </a:cubicBezTo>
                <a:close/>
                <a:moveTo>
                  <a:pt x="0" y="0"/>
                </a:moveTo>
                <a:lnTo>
                  <a:pt x="8948737" y="0"/>
                </a:lnTo>
                <a:lnTo>
                  <a:pt x="8948737" y="3298957"/>
                </a:lnTo>
                <a:lnTo>
                  <a:pt x="0" y="3298957"/>
                </a:lnTo>
                <a:close/>
              </a:path>
            </a:pathLst>
          </a:custGeom>
          <a:solidFill>
            <a:schemeClr val="bg1">
              <a:lumMod val="95000"/>
            </a:schemeClr>
          </a:solidFill>
        </p:spPr>
        <p:txBody>
          <a:bodyPr vert="horz" wrap="square" lIns="91440" tIns="45720" rIns="91440" bIns="45720" rtlCol="0">
            <a:noAutofit/>
          </a:bodyPr>
          <a:lstStyle>
            <a:lvl1pPr>
              <a:defRPr lang="en-US" sz="2000" dirty="0">
                <a:solidFill>
                  <a:schemeClr val="bg2">
                    <a:lumMod val="50000"/>
                  </a:schemeClr>
                </a:solidFill>
              </a:defRPr>
            </a:lvl1pPr>
          </a:lstStyle>
          <a:p>
            <a:pPr marL="0" lvl="0" indent="0" algn="ctr">
              <a:buNone/>
            </a:pPr>
            <a:r>
              <a:rPr lang="en-US"/>
              <a:t>Drag picture to placeholder or click icon to add</a:t>
            </a:r>
            <a:endParaRPr lang="en-US" dirty="0"/>
          </a:p>
        </p:txBody>
      </p:sp>
    </p:spTree>
    <p:extLst>
      <p:ext uri="{BB962C8B-B14F-4D97-AF65-F5344CB8AC3E}">
        <p14:creationId xmlns:p14="http://schemas.microsoft.com/office/powerpoint/2010/main" val="483945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Photo Horiz Blue - WHT Logo">
    <p:spTree>
      <p:nvGrpSpPr>
        <p:cNvPr id="1" name=""/>
        <p:cNvGrpSpPr/>
        <p:nvPr/>
      </p:nvGrpSpPr>
      <p:grpSpPr>
        <a:xfrm>
          <a:off x="0" y="0"/>
          <a:ext cx="0" cy="0"/>
          <a:chOff x="0" y="0"/>
          <a:chExt cx="0" cy="0"/>
        </a:xfrm>
      </p:grpSpPr>
      <p:sp>
        <p:nvSpPr>
          <p:cNvPr id="4" name="Rectangle 3"/>
          <p:cNvSpPr/>
          <p:nvPr userDrawn="1"/>
        </p:nvSpPr>
        <p:spPr>
          <a:xfrm>
            <a:off x="0" y="0"/>
            <a:ext cx="3243263" cy="6858000"/>
          </a:xfrm>
          <a:prstGeom prst="rect">
            <a:avLst/>
          </a:prstGeom>
          <a:gradFill>
            <a:gsLst>
              <a:gs pos="43000">
                <a:srgbClr val="00ACE1"/>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dirty="0">
              <a:solidFill>
                <a:srgbClr val="FFFFFF"/>
              </a:solidFill>
              <a:latin typeface="Arial" charset="0"/>
            </a:endParaRPr>
          </a:p>
        </p:txBody>
      </p:sp>
      <p:sp>
        <p:nvSpPr>
          <p:cNvPr id="2" name="Title 1"/>
          <p:cNvSpPr>
            <a:spLocks noGrp="1"/>
          </p:cNvSpPr>
          <p:nvPr>
            <p:ph type="title"/>
          </p:nvPr>
        </p:nvSpPr>
        <p:spPr bwMode="gray">
          <a:xfrm>
            <a:off x="264044" y="1271435"/>
            <a:ext cx="2576692" cy="1715605"/>
          </a:xfrm>
        </p:spPr>
        <p:txBody>
          <a:bodyPr anchor="t">
            <a:noAutofit/>
          </a:bodyPr>
          <a:lstStyle>
            <a:lvl1pPr>
              <a:defRPr sz="2400" b="1">
                <a:solidFill>
                  <a:schemeClr val="bg1"/>
                </a:solidFill>
              </a:defRPr>
            </a:lvl1pPr>
          </a:lstStyle>
          <a:p>
            <a:r>
              <a:rPr lang="en-US"/>
              <a:t>Click to edit Master title style</a:t>
            </a:r>
            <a:endParaRPr lang="en-US" dirty="0"/>
          </a:p>
        </p:txBody>
      </p:sp>
      <p:sp>
        <p:nvSpPr>
          <p:cNvPr id="9" name="Footer Placeholder 9">
            <a:extLst>
              <a:ext uri="{FF2B5EF4-FFF2-40B4-BE49-F238E27FC236}">
                <a16:creationId xmlns:a16="http://schemas.microsoft.com/office/drawing/2014/main" id="{D9A02F6B-3CFB-4142-91C8-F7EBD6DA1C76}"/>
              </a:ext>
            </a:extLst>
          </p:cNvPr>
          <p:cNvSpPr txBox="1">
            <a:spLocks/>
          </p:cNvSpPr>
          <p:nvPr userDrawn="1"/>
        </p:nvSpPr>
        <p:spPr bwMode="gray">
          <a:xfrm>
            <a:off x="188012" y="6487478"/>
            <a:ext cx="2969073" cy="338554"/>
          </a:xfrm>
          <a:prstGeom prst="rect">
            <a:avLst/>
          </a:prstGeom>
        </p:spPr>
        <p:txBody>
          <a:bodyPr wrap="square" anchor="b" anchorCtr="0">
            <a:spAutoFit/>
          </a:bodyPr>
          <a:lstStyle>
            <a:defPPr>
              <a:defRPr lang="en-US"/>
            </a:defPPr>
            <a:lvl1pPr marL="0" algn="l" defTabSz="914399" rtl="0" eaLnBrk="1" latinLnBrk="0" hangingPunct="1">
              <a:defRPr lang="en-GB" sz="800" b="0" i="0" u="none" strike="noStrike" kern="1200" baseline="0" smtClean="0">
                <a:solidFill>
                  <a:schemeClr val="bg1"/>
                </a:solidFill>
                <a:latin typeface="+mn-lt"/>
                <a:ea typeface="+mn-ea"/>
                <a:cs typeface="+mn-cs"/>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a:lstStyle>
          <a:p>
            <a:r>
              <a:rPr lang="en-US" b="0" i="0" dirty="0">
                <a:solidFill>
                  <a:schemeClr val="bg1"/>
                </a:solidFill>
                <a:latin typeface="Arial" charset="0"/>
                <a:ea typeface="Arial" charset="0"/>
                <a:cs typeface="Arial" charset="0"/>
              </a:rPr>
              <a:t>Confidential and Proprietary. Do not distribute without Couchbase consent. © Couchbase </a:t>
            </a:r>
            <a:r>
              <a:rPr lang="is-IS" b="0" i="0" dirty="0">
                <a:solidFill>
                  <a:schemeClr val="bg1"/>
                </a:solidFill>
                <a:latin typeface="Arial" charset="0"/>
                <a:ea typeface="Arial" charset="0"/>
                <a:cs typeface="Arial" charset="0"/>
              </a:rPr>
              <a:t>2019</a:t>
            </a:r>
            <a:r>
              <a:rPr lang="en-US" b="0" i="0" dirty="0">
                <a:solidFill>
                  <a:schemeClr val="bg1"/>
                </a:solidFill>
                <a:latin typeface="Arial" charset="0"/>
                <a:ea typeface="Arial" charset="0"/>
                <a:cs typeface="Arial" charset="0"/>
              </a:rPr>
              <a:t>. All rights reserved. </a:t>
            </a:r>
          </a:p>
        </p:txBody>
      </p:sp>
      <p:sp>
        <p:nvSpPr>
          <p:cNvPr id="10" name="Slide Number Placeholder 3">
            <a:extLst>
              <a:ext uri="{FF2B5EF4-FFF2-40B4-BE49-F238E27FC236}">
                <a16:creationId xmlns:a16="http://schemas.microsoft.com/office/drawing/2014/main" id="{28D8958D-D4CE-4A41-91EE-1FF2A1CA0401}"/>
              </a:ext>
            </a:extLst>
          </p:cNvPr>
          <p:cNvSpPr txBox="1">
            <a:spLocks/>
          </p:cNvSpPr>
          <p:nvPr userDrawn="1"/>
        </p:nvSpPr>
        <p:spPr>
          <a:xfrm>
            <a:off x="11607886" y="6615997"/>
            <a:ext cx="325731" cy="230832"/>
          </a:xfrm>
          <a:prstGeom prst="rect">
            <a:avLst/>
          </a:prstGeom>
        </p:spPr>
        <p:txBody>
          <a:bodyPr vert="horz" wrap="none" lIns="91440" tIns="45720" rIns="91440" bIns="45720" rtlCol="0" anchor="b" anchorCtr="0">
            <a:spAutoFit/>
          </a:bodyPr>
          <a:lstStyle>
            <a:defPPr>
              <a:defRPr lang="en-US"/>
            </a:defPPr>
            <a:lvl1pPr marL="0" algn="ctr" defTabSz="914399" rtl="0" eaLnBrk="1" latinLnBrk="0" hangingPunct="1">
              <a:defRPr sz="900" b="1" i="0" kern="1200">
                <a:solidFill>
                  <a:schemeClr val="bg1"/>
                </a:solidFill>
                <a:latin typeface="Gotham-Bold" charset="0"/>
                <a:ea typeface="Gotham-Bold" charset="0"/>
                <a:cs typeface="Gotham-Bold" charset="0"/>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a:lstStyle>
          <a:p>
            <a:pPr marL="0" marR="0" lvl="0" indent="0" algn="r" defTabSz="914399" rtl="0" eaLnBrk="1" fontAlgn="auto" latinLnBrk="0" hangingPunct="1">
              <a:lnSpc>
                <a:spcPct val="100000"/>
              </a:lnSpc>
              <a:spcBef>
                <a:spcPts val="0"/>
              </a:spcBef>
              <a:spcAft>
                <a:spcPts val="0"/>
              </a:spcAft>
              <a:buClrTx/>
              <a:buSzTx/>
              <a:buFontTx/>
              <a:buNone/>
              <a:tabLst/>
              <a:defRPr/>
            </a:pPr>
            <a:fld id="{08465928-3BA7-1741-B2EF-562768EBCB1B}" type="slidenum">
              <a:rPr kumimoji="0" lang="en-US" sz="900" b="0" i="0" u="none" strike="noStrike" kern="1200" cap="none" spc="0" normalizeH="0" baseline="0" noProof="0" smtClean="0">
                <a:ln>
                  <a:noFill/>
                </a:ln>
                <a:solidFill>
                  <a:srgbClr val="000000"/>
                </a:solidFill>
                <a:effectLst/>
                <a:uLnTx/>
                <a:uFillTx/>
                <a:latin typeface="Arial" charset="0"/>
                <a:ea typeface="Arial" charset="0"/>
                <a:cs typeface="Arial" charset="0"/>
              </a:rPr>
              <a:pPr marL="0" marR="0" lvl="0" indent="0" algn="r" defTabSz="914399"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solidFill>
              <a:effectLst/>
              <a:uLnTx/>
              <a:uFillTx/>
              <a:latin typeface="Arial" charset="0"/>
              <a:ea typeface="Arial" charset="0"/>
              <a:cs typeface="Arial" charset="0"/>
            </a:endParaRPr>
          </a:p>
        </p:txBody>
      </p:sp>
      <p:sp>
        <p:nvSpPr>
          <p:cNvPr id="7" name="Text Placeholder 4">
            <a:extLst>
              <a:ext uri="{FF2B5EF4-FFF2-40B4-BE49-F238E27FC236}">
                <a16:creationId xmlns:a16="http://schemas.microsoft.com/office/drawing/2014/main" id="{90F41DF3-A5DB-4B5F-A8C6-CC3750FC65AE}"/>
              </a:ext>
            </a:extLst>
          </p:cNvPr>
          <p:cNvSpPr>
            <a:spLocks noGrp="1"/>
          </p:cNvSpPr>
          <p:nvPr>
            <p:ph type="body" sz="quarter" idx="11"/>
          </p:nvPr>
        </p:nvSpPr>
        <p:spPr>
          <a:xfrm>
            <a:off x="3842198" y="3884524"/>
            <a:ext cx="7533210" cy="1662112"/>
          </a:xfrm>
          <a:prstGeom prst="rect">
            <a:avLst/>
          </a:prstGeom>
        </p:spPr>
        <p:txBody>
          <a:bodyPr/>
          <a:lstStyle>
            <a:lvl1pPr marL="0" indent="0">
              <a:buNone/>
              <a:defRPr sz="1800" b="0" i="0">
                <a:latin typeface="Arial" charset="0"/>
                <a:ea typeface="Arial" charset="0"/>
                <a:cs typeface="Arial" charset="0"/>
              </a:defRPr>
            </a:lvl1pPr>
            <a:lvl2pPr marL="171450" indent="-171450">
              <a:defRPr sz="2000" b="0" i="0">
                <a:latin typeface="Arial" charset="0"/>
                <a:ea typeface="Arial" charset="0"/>
                <a:cs typeface="Arial" charset="0"/>
              </a:defRPr>
            </a:lvl2pPr>
            <a:lvl3pPr marL="571500" indent="-173038">
              <a:defRPr sz="1800" b="0" i="0">
                <a:latin typeface="Arial" charset="0"/>
                <a:ea typeface="Arial" charset="0"/>
                <a:cs typeface="Arial" charset="0"/>
              </a:defRPr>
            </a:lvl3pPr>
          </a:lstStyle>
          <a:p>
            <a:pPr lvl="0"/>
            <a:r>
              <a:rPr lang="en-US"/>
              <a:t>Click to edit Master text styles</a:t>
            </a:r>
          </a:p>
          <a:p>
            <a:pPr lvl="1"/>
            <a:r>
              <a:rPr lang="en-US"/>
              <a:t>Second level</a:t>
            </a:r>
          </a:p>
          <a:p>
            <a:pPr lvl="2"/>
            <a:r>
              <a:rPr lang="en-US"/>
              <a:t>Third level</a:t>
            </a:r>
          </a:p>
        </p:txBody>
      </p:sp>
      <p:sp>
        <p:nvSpPr>
          <p:cNvPr id="8" name="Picture Placeholder 7"/>
          <p:cNvSpPr>
            <a:spLocks noGrp="1"/>
          </p:cNvSpPr>
          <p:nvPr>
            <p:ph type="pic" sz="quarter" idx="14"/>
          </p:nvPr>
        </p:nvSpPr>
        <p:spPr>
          <a:xfrm>
            <a:off x="3243264" y="1"/>
            <a:ext cx="8948737" cy="3298957"/>
          </a:xfrm>
          <a:custGeom>
            <a:avLst/>
            <a:gdLst>
              <a:gd name="connsiteX0" fmla="*/ 8274418 w 8948737"/>
              <a:gd name="connsiteY0" fmla="*/ 492208 h 3298957"/>
              <a:gd name="connsiteX1" fmla="*/ 8283562 w 8948737"/>
              <a:gd name="connsiteY1" fmla="*/ 502494 h 3298957"/>
              <a:gd name="connsiteX2" fmla="*/ 8283562 w 8948737"/>
              <a:gd name="connsiteY2" fmla="*/ 565350 h 3298957"/>
              <a:gd name="connsiteX3" fmla="*/ 8363572 w 8948737"/>
              <a:gd name="connsiteY3" fmla="*/ 563064 h 3298957"/>
              <a:gd name="connsiteX4" fmla="*/ 8443582 w 8948737"/>
              <a:gd name="connsiteY4" fmla="*/ 565350 h 3298957"/>
              <a:gd name="connsiteX5" fmla="*/ 8443582 w 8948737"/>
              <a:gd name="connsiteY5" fmla="*/ 502494 h 3298957"/>
              <a:gd name="connsiteX6" fmla="*/ 8453869 w 8948737"/>
              <a:gd name="connsiteY6" fmla="*/ 492208 h 3298957"/>
              <a:gd name="connsiteX7" fmla="*/ 8493874 w 8948737"/>
              <a:gd name="connsiteY7" fmla="*/ 494494 h 3298957"/>
              <a:gd name="connsiteX8" fmla="*/ 8516734 w 8948737"/>
              <a:gd name="connsiteY8" fmla="*/ 523065 h 3298957"/>
              <a:gd name="connsiteX9" fmla="*/ 8516734 w 8948737"/>
              <a:gd name="connsiteY9" fmla="*/ 612206 h 3298957"/>
              <a:gd name="connsiteX10" fmla="*/ 8493874 w 8948737"/>
              <a:gd name="connsiteY10" fmla="*/ 640778 h 3298957"/>
              <a:gd name="connsiteX11" fmla="*/ 8370430 w 8948737"/>
              <a:gd name="connsiteY11" fmla="*/ 648777 h 3298957"/>
              <a:gd name="connsiteX12" fmla="*/ 8370430 w 8948737"/>
              <a:gd name="connsiteY12" fmla="*/ 649391 h 3298957"/>
              <a:gd name="connsiteX13" fmla="*/ 8361286 w 8948737"/>
              <a:gd name="connsiteY13" fmla="*/ 649391 h 3298957"/>
              <a:gd name="connsiteX14" fmla="*/ 8361286 w 8948737"/>
              <a:gd name="connsiteY14" fmla="*/ 649074 h 3298957"/>
              <a:gd name="connsiteX15" fmla="*/ 8361286 w 8948737"/>
              <a:gd name="connsiteY15" fmla="*/ 648777 h 3298957"/>
              <a:gd name="connsiteX16" fmla="*/ 8233270 w 8948737"/>
              <a:gd name="connsiteY16" fmla="*/ 640778 h 3298957"/>
              <a:gd name="connsiteX17" fmla="*/ 8210410 w 8948737"/>
              <a:gd name="connsiteY17" fmla="*/ 612206 h 3298957"/>
              <a:gd name="connsiteX18" fmla="*/ 8210410 w 8948737"/>
              <a:gd name="connsiteY18" fmla="*/ 523065 h 3298957"/>
              <a:gd name="connsiteX19" fmla="*/ 8233270 w 8948737"/>
              <a:gd name="connsiteY19" fmla="*/ 494494 h 3298957"/>
              <a:gd name="connsiteX20" fmla="*/ 8274418 w 8948737"/>
              <a:gd name="connsiteY20" fmla="*/ 492208 h 3298957"/>
              <a:gd name="connsiteX21" fmla="*/ 8363572 w 8948737"/>
              <a:gd name="connsiteY21" fmla="*/ 343639 h 3298957"/>
              <a:gd name="connsiteX22" fmla="*/ 8134972 w 8948737"/>
              <a:gd name="connsiteY22" fmla="*/ 572207 h 3298957"/>
              <a:gd name="connsiteX23" fmla="*/ 8338025 w 8948737"/>
              <a:gd name="connsiteY23" fmla="*/ 799401 h 3298957"/>
              <a:gd name="connsiteX24" fmla="*/ 8359307 w 8948737"/>
              <a:gd name="connsiteY24" fmla="*/ 800658 h 3298957"/>
              <a:gd name="connsiteX25" fmla="*/ 8367293 w 8948737"/>
              <a:gd name="connsiteY25" fmla="*/ 800839 h 3298957"/>
              <a:gd name="connsiteX26" fmla="*/ 8375087 w 8948737"/>
              <a:gd name="connsiteY26" fmla="*/ 800413 h 3298957"/>
              <a:gd name="connsiteX27" fmla="*/ 8393263 w 8948737"/>
              <a:gd name="connsiteY27" fmla="*/ 798999 h 3298957"/>
              <a:gd name="connsiteX28" fmla="*/ 8592172 w 8948737"/>
              <a:gd name="connsiteY28" fmla="*/ 572207 h 3298957"/>
              <a:gd name="connsiteX29" fmla="*/ 8363572 w 8948737"/>
              <a:gd name="connsiteY29" fmla="*/ 343639 h 3298957"/>
              <a:gd name="connsiteX30" fmla="*/ 0 w 8948737"/>
              <a:gd name="connsiteY30" fmla="*/ 0 h 3298957"/>
              <a:gd name="connsiteX31" fmla="*/ 8948737 w 8948737"/>
              <a:gd name="connsiteY31" fmla="*/ 0 h 3298957"/>
              <a:gd name="connsiteX32" fmla="*/ 8948737 w 8948737"/>
              <a:gd name="connsiteY32" fmla="*/ 3298957 h 3298957"/>
              <a:gd name="connsiteX33" fmla="*/ 0 w 8948737"/>
              <a:gd name="connsiteY33" fmla="*/ 3298957 h 329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948737" h="3298957">
                <a:moveTo>
                  <a:pt x="8274418" y="492208"/>
                </a:moveTo>
                <a:lnTo>
                  <a:pt x="8283562" y="502494"/>
                </a:lnTo>
                <a:lnTo>
                  <a:pt x="8283562" y="565350"/>
                </a:lnTo>
                <a:cubicBezTo>
                  <a:pt x="8310994" y="565350"/>
                  <a:pt x="8336140" y="563064"/>
                  <a:pt x="8363572" y="563064"/>
                </a:cubicBezTo>
                <a:cubicBezTo>
                  <a:pt x="8391004" y="563064"/>
                  <a:pt x="8416150" y="565350"/>
                  <a:pt x="8443582" y="565350"/>
                </a:cubicBezTo>
                <a:lnTo>
                  <a:pt x="8443582" y="502494"/>
                </a:lnTo>
                <a:cubicBezTo>
                  <a:pt x="8443582" y="495637"/>
                  <a:pt x="8448154" y="492208"/>
                  <a:pt x="8453869" y="492208"/>
                </a:cubicBezTo>
                <a:cubicBezTo>
                  <a:pt x="8467585" y="492208"/>
                  <a:pt x="8485873" y="493351"/>
                  <a:pt x="8493874" y="494494"/>
                </a:cubicBezTo>
                <a:cubicBezTo>
                  <a:pt x="8506447" y="496780"/>
                  <a:pt x="8516734" y="509351"/>
                  <a:pt x="8516734" y="523065"/>
                </a:cubicBezTo>
                <a:lnTo>
                  <a:pt x="8516734" y="612206"/>
                </a:lnTo>
                <a:cubicBezTo>
                  <a:pt x="8516734" y="625920"/>
                  <a:pt x="8509876" y="638492"/>
                  <a:pt x="8493874" y="640778"/>
                </a:cubicBezTo>
                <a:cubicBezTo>
                  <a:pt x="8468728" y="645349"/>
                  <a:pt x="8416150" y="647635"/>
                  <a:pt x="8370430" y="648777"/>
                </a:cubicBezTo>
                <a:lnTo>
                  <a:pt x="8370430" y="649391"/>
                </a:lnTo>
                <a:lnTo>
                  <a:pt x="8361286" y="649391"/>
                </a:lnTo>
                <a:lnTo>
                  <a:pt x="8361286" y="649074"/>
                </a:lnTo>
                <a:lnTo>
                  <a:pt x="8361286" y="648777"/>
                </a:lnTo>
                <a:cubicBezTo>
                  <a:pt x="8314423" y="648777"/>
                  <a:pt x="8259559" y="645349"/>
                  <a:pt x="8233270" y="640778"/>
                </a:cubicBezTo>
                <a:cubicBezTo>
                  <a:pt x="8217268" y="638492"/>
                  <a:pt x="8210410" y="625920"/>
                  <a:pt x="8210410" y="612206"/>
                </a:cubicBezTo>
                <a:lnTo>
                  <a:pt x="8210410" y="523065"/>
                </a:lnTo>
                <a:cubicBezTo>
                  <a:pt x="8210410" y="509351"/>
                  <a:pt x="8220697" y="496780"/>
                  <a:pt x="8233270" y="494494"/>
                </a:cubicBezTo>
                <a:cubicBezTo>
                  <a:pt x="8241271" y="493351"/>
                  <a:pt x="8259559" y="492208"/>
                  <a:pt x="8274418" y="492208"/>
                </a:cubicBezTo>
                <a:close/>
                <a:moveTo>
                  <a:pt x="8363572" y="343639"/>
                </a:moveTo>
                <a:cubicBezTo>
                  <a:pt x="8237842" y="343639"/>
                  <a:pt x="8134972" y="446495"/>
                  <a:pt x="8134972" y="572207"/>
                </a:cubicBezTo>
                <a:cubicBezTo>
                  <a:pt x="8134972" y="690063"/>
                  <a:pt x="8223376" y="786824"/>
                  <a:pt x="8338025" y="799401"/>
                </a:cubicBezTo>
                <a:lnTo>
                  <a:pt x="8359307" y="800658"/>
                </a:lnTo>
                <a:lnTo>
                  <a:pt x="8367293" y="800839"/>
                </a:lnTo>
                <a:cubicBezTo>
                  <a:pt x="8369923" y="800798"/>
                  <a:pt x="8370759" y="800720"/>
                  <a:pt x="8375087" y="800413"/>
                </a:cubicBezTo>
                <a:lnTo>
                  <a:pt x="8393263" y="798999"/>
                </a:lnTo>
                <a:cubicBezTo>
                  <a:pt x="8505777" y="784548"/>
                  <a:pt x="8592172" y="687920"/>
                  <a:pt x="8592172" y="572207"/>
                </a:cubicBezTo>
                <a:cubicBezTo>
                  <a:pt x="8592172" y="446495"/>
                  <a:pt x="8489302" y="343639"/>
                  <a:pt x="8363572" y="343639"/>
                </a:cubicBezTo>
                <a:close/>
                <a:moveTo>
                  <a:pt x="0" y="0"/>
                </a:moveTo>
                <a:lnTo>
                  <a:pt x="8948737" y="0"/>
                </a:lnTo>
                <a:lnTo>
                  <a:pt x="8948737" y="3298957"/>
                </a:lnTo>
                <a:lnTo>
                  <a:pt x="0" y="3298957"/>
                </a:lnTo>
                <a:close/>
              </a:path>
            </a:pathLst>
          </a:custGeom>
          <a:solidFill>
            <a:schemeClr val="bg1">
              <a:lumMod val="95000"/>
            </a:schemeClr>
          </a:solidFill>
        </p:spPr>
        <p:txBody>
          <a:bodyPr vert="horz" wrap="square" lIns="91440" tIns="45720" rIns="91440" bIns="45720" rtlCol="0">
            <a:noAutofit/>
          </a:bodyPr>
          <a:lstStyle>
            <a:lvl1pPr>
              <a:defRPr lang="en-US" sz="2000" dirty="0">
                <a:solidFill>
                  <a:schemeClr val="bg2">
                    <a:lumMod val="50000"/>
                  </a:schemeClr>
                </a:solidFill>
              </a:defRPr>
            </a:lvl1pPr>
          </a:lstStyle>
          <a:p>
            <a:pPr marL="0" lvl="0" indent="0" algn="ctr">
              <a:buNone/>
            </a:pPr>
            <a:r>
              <a:rPr lang="en-US"/>
              <a:t>Drag picture to placeholder or click icon to add</a:t>
            </a:r>
            <a:endParaRPr lang="en-US" dirty="0"/>
          </a:p>
        </p:txBody>
      </p:sp>
    </p:spTree>
    <p:extLst>
      <p:ext uri="{BB962C8B-B14F-4D97-AF65-F5344CB8AC3E}">
        <p14:creationId xmlns:p14="http://schemas.microsoft.com/office/powerpoint/2010/main" val="1742197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Photo Horiz Blue - BLK Logo">
    <p:bg>
      <p:bgPr>
        <a:solidFill>
          <a:schemeClr val="tx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4B07DFD-66EC-494A-9E38-9812BC929F19}"/>
              </a:ext>
            </a:extLst>
          </p:cNvPr>
          <p:cNvSpPr/>
          <p:nvPr userDrawn="1"/>
        </p:nvSpPr>
        <p:spPr bwMode="white">
          <a:xfrm>
            <a:off x="0" y="3142741"/>
            <a:ext cx="12192000" cy="3715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4" name="Rectangle 3"/>
          <p:cNvSpPr/>
          <p:nvPr userDrawn="1"/>
        </p:nvSpPr>
        <p:spPr>
          <a:xfrm>
            <a:off x="0" y="0"/>
            <a:ext cx="3243263" cy="6858000"/>
          </a:xfrm>
          <a:prstGeom prst="rect">
            <a:avLst/>
          </a:prstGeom>
          <a:gradFill>
            <a:gsLst>
              <a:gs pos="43000">
                <a:srgbClr val="00ACE1"/>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dirty="0">
              <a:solidFill>
                <a:srgbClr val="FFFFFF"/>
              </a:solidFill>
              <a:latin typeface="Arial" charset="0"/>
            </a:endParaRPr>
          </a:p>
        </p:txBody>
      </p:sp>
      <p:sp>
        <p:nvSpPr>
          <p:cNvPr id="2" name="Title 1"/>
          <p:cNvSpPr>
            <a:spLocks noGrp="1"/>
          </p:cNvSpPr>
          <p:nvPr>
            <p:ph type="title"/>
          </p:nvPr>
        </p:nvSpPr>
        <p:spPr bwMode="gray">
          <a:xfrm>
            <a:off x="264044" y="1271435"/>
            <a:ext cx="2576692" cy="1715605"/>
          </a:xfrm>
        </p:spPr>
        <p:txBody>
          <a:bodyPr anchor="t">
            <a:noAutofit/>
          </a:bodyPr>
          <a:lstStyle>
            <a:lvl1pPr>
              <a:defRPr sz="2400" b="1">
                <a:solidFill>
                  <a:schemeClr val="bg1"/>
                </a:solidFill>
              </a:defRPr>
            </a:lvl1pPr>
          </a:lstStyle>
          <a:p>
            <a:r>
              <a:rPr lang="en-US"/>
              <a:t>Click to edit Master title style</a:t>
            </a:r>
            <a:endParaRPr lang="en-US" dirty="0"/>
          </a:p>
        </p:txBody>
      </p:sp>
      <p:sp>
        <p:nvSpPr>
          <p:cNvPr id="9" name="Footer Placeholder 9">
            <a:extLst>
              <a:ext uri="{FF2B5EF4-FFF2-40B4-BE49-F238E27FC236}">
                <a16:creationId xmlns:a16="http://schemas.microsoft.com/office/drawing/2014/main" id="{D9A02F6B-3CFB-4142-91C8-F7EBD6DA1C76}"/>
              </a:ext>
            </a:extLst>
          </p:cNvPr>
          <p:cNvSpPr txBox="1">
            <a:spLocks/>
          </p:cNvSpPr>
          <p:nvPr userDrawn="1"/>
        </p:nvSpPr>
        <p:spPr bwMode="gray">
          <a:xfrm>
            <a:off x="188012" y="6487478"/>
            <a:ext cx="2969073" cy="338554"/>
          </a:xfrm>
          <a:prstGeom prst="rect">
            <a:avLst/>
          </a:prstGeom>
        </p:spPr>
        <p:txBody>
          <a:bodyPr wrap="square" anchor="b" anchorCtr="0">
            <a:spAutoFit/>
          </a:bodyPr>
          <a:lstStyle>
            <a:defPPr>
              <a:defRPr lang="en-US"/>
            </a:defPPr>
            <a:lvl1pPr marL="0" algn="l" defTabSz="914399" rtl="0" eaLnBrk="1" latinLnBrk="0" hangingPunct="1">
              <a:defRPr lang="en-GB" sz="800" b="0" i="0" u="none" strike="noStrike" kern="1200" baseline="0" smtClean="0">
                <a:solidFill>
                  <a:schemeClr val="bg1"/>
                </a:solidFill>
                <a:latin typeface="+mn-lt"/>
                <a:ea typeface="+mn-ea"/>
                <a:cs typeface="+mn-cs"/>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a:lstStyle>
          <a:p>
            <a:r>
              <a:rPr lang="en-US" b="0" i="0" dirty="0">
                <a:solidFill>
                  <a:schemeClr val="bg1"/>
                </a:solidFill>
                <a:latin typeface="Arial" charset="0"/>
                <a:ea typeface="Arial" charset="0"/>
                <a:cs typeface="Arial" charset="0"/>
              </a:rPr>
              <a:t>Confidential and Proprietary. Do not distribute without Couchbase consent. © Couchbase </a:t>
            </a:r>
            <a:r>
              <a:rPr lang="is-IS" b="0" i="0" dirty="0">
                <a:solidFill>
                  <a:schemeClr val="bg1"/>
                </a:solidFill>
                <a:latin typeface="Arial" charset="0"/>
                <a:ea typeface="Arial" charset="0"/>
                <a:cs typeface="Arial" charset="0"/>
              </a:rPr>
              <a:t>2019</a:t>
            </a:r>
            <a:r>
              <a:rPr lang="en-US" b="0" i="0" dirty="0">
                <a:solidFill>
                  <a:schemeClr val="bg1"/>
                </a:solidFill>
                <a:latin typeface="Arial" charset="0"/>
                <a:ea typeface="Arial" charset="0"/>
                <a:cs typeface="Arial" charset="0"/>
              </a:rPr>
              <a:t>. All rights reserved. </a:t>
            </a:r>
          </a:p>
        </p:txBody>
      </p:sp>
      <p:sp>
        <p:nvSpPr>
          <p:cNvPr id="10" name="Slide Number Placeholder 3">
            <a:extLst>
              <a:ext uri="{FF2B5EF4-FFF2-40B4-BE49-F238E27FC236}">
                <a16:creationId xmlns:a16="http://schemas.microsoft.com/office/drawing/2014/main" id="{28D8958D-D4CE-4A41-91EE-1FF2A1CA0401}"/>
              </a:ext>
            </a:extLst>
          </p:cNvPr>
          <p:cNvSpPr txBox="1">
            <a:spLocks/>
          </p:cNvSpPr>
          <p:nvPr userDrawn="1"/>
        </p:nvSpPr>
        <p:spPr>
          <a:xfrm>
            <a:off x="11607886" y="6615997"/>
            <a:ext cx="325731" cy="230832"/>
          </a:xfrm>
          <a:prstGeom prst="rect">
            <a:avLst/>
          </a:prstGeom>
        </p:spPr>
        <p:txBody>
          <a:bodyPr vert="horz" wrap="none" lIns="91440" tIns="45720" rIns="91440" bIns="45720" rtlCol="0" anchor="b" anchorCtr="0">
            <a:spAutoFit/>
          </a:bodyPr>
          <a:lstStyle>
            <a:defPPr>
              <a:defRPr lang="en-US"/>
            </a:defPPr>
            <a:lvl1pPr marL="0" algn="ctr" defTabSz="914399" rtl="0" eaLnBrk="1" latinLnBrk="0" hangingPunct="1">
              <a:defRPr sz="900" b="1" i="0" kern="1200">
                <a:solidFill>
                  <a:schemeClr val="bg1"/>
                </a:solidFill>
                <a:latin typeface="Gotham-Bold" charset="0"/>
                <a:ea typeface="Gotham-Bold" charset="0"/>
                <a:cs typeface="Gotham-Bold" charset="0"/>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a:lstStyle>
          <a:p>
            <a:pPr marL="0" marR="0" lvl="0" indent="0" algn="r" defTabSz="914399" rtl="0" eaLnBrk="1" fontAlgn="auto" latinLnBrk="0" hangingPunct="1">
              <a:lnSpc>
                <a:spcPct val="100000"/>
              </a:lnSpc>
              <a:spcBef>
                <a:spcPts val="0"/>
              </a:spcBef>
              <a:spcAft>
                <a:spcPts val="0"/>
              </a:spcAft>
              <a:buClrTx/>
              <a:buSzTx/>
              <a:buFontTx/>
              <a:buNone/>
              <a:tabLst/>
              <a:defRPr/>
            </a:pPr>
            <a:fld id="{08465928-3BA7-1741-B2EF-562768EBCB1B}" type="slidenum">
              <a:rPr kumimoji="0" lang="en-US" sz="900" b="0" i="0" u="none" strike="noStrike" kern="1200" cap="none" spc="0" normalizeH="0" baseline="0" noProof="0" smtClean="0">
                <a:ln>
                  <a:noFill/>
                </a:ln>
                <a:solidFill>
                  <a:srgbClr val="000000"/>
                </a:solidFill>
                <a:effectLst/>
                <a:uLnTx/>
                <a:uFillTx/>
                <a:latin typeface="Arial" charset="0"/>
                <a:ea typeface="Arial" charset="0"/>
                <a:cs typeface="Arial" charset="0"/>
              </a:rPr>
              <a:pPr marL="0" marR="0" lvl="0" indent="0" algn="r" defTabSz="914399"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solidFill>
              <a:effectLst/>
              <a:uLnTx/>
              <a:uFillTx/>
              <a:latin typeface="Arial" charset="0"/>
              <a:ea typeface="Arial" charset="0"/>
              <a:cs typeface="Arial" charset="0"/>
            </a:endParaRPr>
          </a:p>
        </p:txBody>
      </p:sp>
      <p:sp>
        <p:nvSpPr>
          <p:cNvPr id="8" name="Text Placeholder 4">
            <a:extLst>
              <a:ext uri="{FF2B5EF4-FFF2-40B4-BE49-F238E27FC236}">
                <a16:creationId xmlns:a16="http://schemas.microsoft.com/office/drawing/2014/main" id="{5494BCE9-5875-42C8-9163-FB1D01CABF34}"/>
              </a:ext>
            </a:extLst>
          </p:cNvPr>
          <p:cNvSpPr>
            <a:spLocks noGrp="1"/>
          </p:cNvSpPr>
          <p:nvPr>
            <p:ph type="body" sz="quarter" idx="11"/>
          </p:nvPr>
        </p:nvSpPr>
        <p:spPr>
          <a:xfrm>
            <a:off x="3842198" y="3884524"/>
            <a:ext cx="7533210" cy="1662112"/>
          </a:xfrm>
          <a:prstGeom prst="rect">
            <a:avLst/>
          </a:prstGeom>
        </p:spPr>
        <p:txBody>
          <a:bodyPr/>
          <a:lstStyle>
            <a:lvl1pPr marL="0" indent="0">
              <a:buNone/>
              <a:defRPr sz="1800" b="0" i="0">
                <a:latin typeface="Arial" charset="0"/>
                <a:ea typeface="Arial" charset="0"/>
                <a:cs typeface="Arial" charset="0"/>
              </a:defRPr>
            </a:lvl1pPr>
            <a:lvl2pPr marL="171450" indent="-171450">
              <a:defRPr sz="2000" b="0" i="0">
                <a:latin typeface="Arial" charset="0"/>
                <a:ea typeface="Arial" charset="0"/>
                <a:cs typeface="Arial" charset="0"/>
              </a:defRPr>
            </a:lvl2pPr>
            <a:lvl3pPr marL="571500" indent="-173038">
              <a:defRPr sz="1800" b="0" i="0">
                <a:latin typeface="Arial" charset="0"/>
                <a:ea typeface="Arial" charset="0"/>
                <a:cs typeface="Arial" charset="0"/>
              </a:defRPr>
            </a:lvl3pPr>
          </a:lstStyle>
          <a:p>
            <a:pPr lvl="0"/>
            <a:r>
              <a:rPr lang="en-US"/>
              <a:t>Click to edit Master text styles</a:t>
            </a:r>
          </a:p>
          <a:p>
            <a:pPr lvl="1"/>
            <a:r>
              <a:rPr lang="en-US"/>
              <a:t>Second level</a:t>
            </a:r>
          </a:p>
          <a:p>
            <a:pPr lvl="2"/>
            <a:r>
              <a:rPr lang="en-US"/>
              <a:t>Third level</a:t>
            </a:r>
          </a:p>
        </p:txBody>
      </p:sp>
      <p:sp>
        <p:nvSpPr>
          <p:cNvPr id="11" name="Picture Placeholder 10"/>
          <p:cNvSpPr>
            <a:spLocks noGrp="1"/>
          </p:cNvSpPr>
          <p:nvPr>
            <p:ph type="pic" sz="quarter" idx="14"/>
          </p:nvPr>
        </p:nvSpPr>
        <p:spPr>
          <a:xfrm>
            <a:off x="3243264" y="1"/>
            <a:ext cx="8948737" cy="3298957"/>
          </a:xfrm>
          <a:custGeom>
            <a:avLst/>
            <a:gdLst>
              <a:gd name="connsiteX0" fmla="*/ 8274418 w 8948737"/>
              <a:gd name="connsiteY0" fmla="*/ 492208 h 3298957"/>
              <a:gd name="connsiteX1" fmla="*/ 8283562 w 8948737"/>
              <a:gd name="connsiteY1" fmla="*/ 502494 h 3298957"/>
              <a:gd name="connsiteX2" fmla="*/ 8283562 w 8948737"/>
              <a:gd name="connsiteY2" fmla="*/ 565350 h 3298957"/>
              <a:gd name="connsiteX3" fmla="*/ 8363572 w 8948737"/>
              <a:gd name="connsiteY3" fmla="*/ 563064 h 3298957"/>
              <a:gd name="connsiteX4" fmla="*/ 8443582 w 8948737"/>
              <a:gd name="connsiteY4" fmla="*/ 565350 h 3298957"/>
              <a:gd name="connsiteX5" fmla="*/ 8443582 w 8948737"/>
              <a:gd name="connsiteY5" fmla="*/ 502494 h 3298957"/>
              <a:gd name="connsiteX6" fmla="*/ 8453869 w 8948737"/>
              <a:gd name="connsiteY6" fmla="*/ 492208 h 3298957"/>
              <a:gd name="connsiteX7" fmla="*/ 8493874 w 8948737"/>
              <a:gd name="connsiteY7" fmla="*/ 494494 h 3298957"/>
              <a:gd name="connsiteX8" fmla="*/ 8516734 w 8948737"/>
              <a:gd name="connsiteY8" fmla="*/ 523065 h 3298957"/>
              <a:gd name="connsiteX9" fmla="*/ 8516734 w 8948737"/>
              <a:gd name="connsiteY9" fmla="*/ 612206 h 3298957"/>
              <a:gd name="connsiteX10" fmla="*/ 8493874 w 8948737"/>
              <a:gd name="connsiteY10" fmla="*/ 640778 h 3298957"/>
              <a:gd name="connsiteX11" fmla="*/ 8370430 w 8948737"/>
              <a:gd name="connsiteY11" fmla="*/ 648777 h 3298957"/>
              <a:gd name="connsiteX12" fmla="*/ 8370430 w 8948737"/>
              <a:gd name="connsiteY12" fmla="*/ 649391 h 3298957"/>
              <a:gd name="connsiteX13" fmla="*/ 8361286 w 8948737"/>
              <a:gd name="connsiteY13" fmla="*/ 649391 h 3298957"/>
              <a:gd name="connsiteX14" fmla="*/ 8361286 w 8948737"/>
              <a:gd name="connsiteY14" fmla="*/ 649074 h 3298957"/>
              <a:gd name="connsiteX15" fmla="*/ 8361286 w 8948737"/>
              <a:gd name="connsiteY15" fmla="*/ 648777 h 3298957"/>
              <a:gd name="connsiteX16" fmla="*/ 8233270 w 8948737"/>
              <a:gd name="connsiteY16" fmla="*/ 640778 h 3298957"/>
              <a:gd name="connsiteX17" fmla="*/ 8210410 w 8948737"/>
              <a:gd name="connsiteY17" fmla="*/ 612206 h 3298957"/>
              <a:gd name="connsiteX18" fmla="*/ 8210410 w 8948737"/>
              <a:gd name="connsiteY18" fmla="*/ 523065 h 3298957"/>
              <a:gd name="connsiteX19" fmla="*/ 8233270 w 8948737"/>
              <a:gd name="connsiteY19" fmla="*/ 494494 h 3298957"/>
              <a:gd name="connsiteX20" fmla="*/ 8274418 w 8948737"/>
              <a:gd name="connsiteY20" fmla="*/ 492208 h 3298957"/>
              <a:gd name="connsiteX21" fmla="*/ 8363572 w 8948737"/>
              <a:gd name="connsiteY21" fmla="*/ 343639 h 3298957"/>
              <a:gd name="connsiteX22" fmla="*/ 8134972 w 8948737"/>
              <a:gd name="connsiteY22" fmla="*/ 572207 h 3298957"/>
              <a:gd name="connsiteX23" fmla="*/ 8338025 w 8948737"/>
              <a:gd name="connsiteY23" fmla="*/ 799401 h 3298957"/>
              <a:gd name="connsiteX24" fmla="*/ 8359307 w 8948737"/>
              <a:gd name="connsiteY24" fmla="*/ 800658 h 3298957"/>
              <a:gd name="connsiteX25" fmla="*/ 8367293 w 8948737"/>
              <a:gd name="connsiteY25" fmla="*/ 800839 h 3298957"/>
              <a:gd name="connsiteX26" fmla="*/ 8375087 w 8948737"/>
              <a:gd name="connsiteY26" fmla="*/ 800413 h 3298957"/>
              <a:gd name="connsiteX27" fmla="*/ 8393263 w 8948737"/>
              <a:gd name="connsiteY27" fmla="*/ 798999 h 3298957"/>
              <a:gd name="connsiteX28" fmla="*/ 8592172 w 8948737"/>
              <a:gd name="connsiteY28" fmla="*/ 572207 h 3298957"/>
              <a:gd name="connsiteX29" fmla="*/ 8363572 w 8948737"/>
              <a:gd name="connsiteY29" fmla="*/ 343639 h 3298957"/>
              <a:gd name="connsiteX30" fmla="*/ 0 w 8948737"/>
              <a:gd name="connsiteY30" fmla="*/ 0 h 3298957"/>
              <a:gd name="connsiteX31" fmla="*/ 8948737 w 8948737"/>
              <a:gd name="connsiteY31" fmla="*/ 0 h 3298957"/>
              <a:gd name="connsiteX32" fmla="*/ 8948737 w 8948737"/>
              <a:gd name="connsiteY32" fmla="*/ 3298957 h 3298957"/>
              <a:gd name="connsiteX33" fmla="*/ 0 w 8948737"/>
              <a:gd name="connsiteY33" fmla="*/ 3298957 h 329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948737" h="3298957">
                <a:moveTo>
                  <a:pt x="8274418" y="492208"/>
                </a:moveTo>
                <a:lnTo>
                  <a:pt x="8283562" y="502494"/>
                </a:lnTo>
                <a:lnTo>
                  <a:pt x="8283562" y="565350"/>
                </a:lnTo>
                <a:cubicBezTo>
                  <a:pt x="8310994" y="565350"/>
                  <a:pt x="8336140" y="563064"/>
                  <a:pt x="8363572" y="563064"/>
                </a:cubicBezTo>
                <a:cubicBezTo>
                  <a:pt x="8391004" y="563064"/>
                  <a:pt x="8416150" y="565350"/>
                  <a:pt x="8443582" y="565350"/>
                </a:cubicBezTo>
                <a:lnTo>
                  <a:pt x="8443582" y="502494"/>
                </a:lnTo>
                <a:cubicBezTo>
                  <a:pt x="8443582" y="495637"/>
                  <a:pt x="8448154" y="492208"/>
                  <a:pt x="8453869" y="492208"/>
                </a:cubicBezTo>
                <a:cubicBezTo>
                  <a:pt x="8467585" y="492208"/>
                  <a:pt x="8485873" y="493351"/>
                  <a:pt x="8493874" y="494494"/>
                </a:cubicBezTo>
                <a:cubicBezTo>
                  <a:pt x="8506447" y="496780"/>
                  <a:pt x="8516734" y="509351"/>
                  <a:pt x="8516734" y="523065"/>
                </a:cubicBezTo>
                <a:lnTo>
                  <a:pt x="8516734" y="612206"/>
                </a:lnTo>
                <a:cubicBezTo>
                  <a:pt x="8516734" y="625920"/>
                  <a:pt x="8509876" y="638492"/>
                  <a:pt x="8493874" y="640778"/>
                </a:cubicBezTo>
                <a:cubicBezTo>
                  <a:pt x="8468728" y="645349"/>
                  <a:pt x="8416150" y="647635"/>
                  <a:pt x="8370430" y="648777"/>
                </a:cubicBezTo>
                <a:lnTo>
                  <a:pt x="8370430" y="649391"/>
                </a:lnTo>
                <a:lnTo>
                  <a:pt x="8361286" y="649391"/>
                </a:lnTo>
                <a:lnTo>
                  <a:pt x="8361286" y="649074"/>
                </a:lnTo>
                <a:lnTo>
                  <a:pt x="8361286" y="648777"/>
                </a:lnTo>
                <a:cubicBezTo>
                  <a:pt x="8314423" y="648777"/>
                  <a:pt x="8259559" y="645349"/>
                  <a:pt x="8233270" y="640778"/>
                </a:cubicBezTo>
                <a:cubicBezTo>
                  <a:pt x="8217268" y="638492"/>
                  <a:pt x="8210410" y="625920"/>
                  <a:pt x="8210410" y="612206"/>
                </a:cubicBezTo>
                <a:lnTo>
                  <a:pt x="8210410" y="523065"/>
                </a:lnTo>
                <a:cubicBezTo>
                  <a:pt x="8210410" y="509351"/>
                  <a:pt x="8220697" y="496780"/>
                  <a:pt x="8233270" y="494494"/>
                </a:cubicBezTo>
                <a:cubicBezTo>
                  <a:pt x="8241271" y="493351"/>
                  <a:pt x="8259559" y="492208"/>
                  <a:pt x="8274418" y="492208"/>
                </a:cubicBezTo>
                <a:close/>
                <a:moveTo>
                  <a:pt x="8363572" y="343639"/>
                </a:moveTo>
                <a:cubicBezTo>
                  <a:pt x="8237842" y="343639"/>
                  <a:pt x="8134972" y="446495"/>
                  <a:pt x="8134972" y="572207"/>
                </a:cubicBezTo>
                <a:cubicBezTo>
                  <a:pt x="8134972" y="690063"/>
                  <a:pt x="8223376" y="786824"/>
                  <a:pt x="8338025" y="799401"/>
                </a:cubicBezTo>
                <a:lnTo>
                  <a:pt x="8359307" y="800658"/>
                </a:lnTo>
                <a:lnTo>
                  <a:pt x="8367293" y="800839"/>
                </a:lnTo>
                <a:cubicBezTo>
                  <a:pt x="8369923" y="800798"/>
                  <a:pt x="8370759" y="800720"/>
                  <a:pt x="8375087" y="800413"/>
                </a:cubicBezTo>
                <a:lnTo>
                  <a:pt x="8393263" y="798999"/>
                </a:lnTo>
                <a:cubicBezTo>
                  <a:pt x="8505777" y="784548"/>
                  <a:pt x="8592172" y="687920"/>
                  <a:pt x="8592172" y="572207"/>
                </a:cubicBezTo>
                <a:cubicBezTo>
                  <a:pt x="8592172" y="446495"/>
                  <a:pt x="8489302" y="343639"/>
                  <a:pt x="8363572" y="343639"/>
                </a:cubicBezTo>
                <a:close/>
                <a:moveTo>
                  <a:pt x="0" y="0"/>
                </a:moveTo>
                <a:lnTo>
                  <a:pt x="8948737" y="0"/>
                </a:lnTo>
                <a:lnTo>
                  <a:pt x="8948737" y="3298957"/>
                </a:lnTo>
                <a:lnTo>
                  <a:pt x="0" y="3298957"/>
                </a:lnTo>
                <a:close/>
              </a:path>
            </a:pathLst>
          </a:custGeom>
          <a:solidFill>
            <a:schemeClr val="bg1">
              <a:lumMod val="95000"/>
            </a:schemeClr>
          </a:solidFill>
        </p:spPr>
        <p:txBody>
          <a:bodyPr vert="horz" wrap="square" lIns="91440" tIns="45720" rIns="91440" bIns="45720" rtlCol="0">
            <a:noAutofit/>
          </a:bodyPr>
          <a:lstStyle>
            <a:lvl1pPr>
              <a:defRPr lang="en-US" sz="2000" dirty="0">
                <a:solidFill>
                  <a:schemeClr val="bg2">
                    <a:lumMod val="50000"/>
                  </a:schemeClr>
                </a:solidFill>
              </a:defRPr>
            </a:lvl1pPr>
          </a:lstStyle>
          <a:p>
            <a:pPr marL="0" lvl="0" indent="0" algn="ctr">
              <a:buNone/>
            </a:pPr>
            <a:r>
              <a:rPr lang="en-US"/>
              <a:t>Drag picture to placeholder or click icon to add</a:t>
            </a:r>
            <a:endParaRPr lang="en-US" dirty="0"/>
          </a:p>
        </p:txBody>
      </p:sp>
    </p:spTree>
    <p:extLst>
      <p:ext uri="{BB962C8B-B14F-4D97-AF65-F5344CB8AC3E}">
        <p14:creationId xmlns:p14="http://schemas.microsoft.com/office/powerpoint/2010/main" val="676473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with Content">
    <p:spTree>
      <p:nvGrpSpPr>
        <p:cNvPr id="1" name=""/>
        <p:cNvGrpSpPr/>
        <p:nvPr/>
      </p:nvGrpSpPr>
      <p:grpSpPr>
        <a:xfrm>
          <a:off x="0" y="0"/>
          <a:ext cx="0" cy="0"/>
          <a:chOff x="0" y="0"/>
          <a:chExt cx="0" cy="0"/>
        </a:xfrm>
      </p:grpSpPr>
      <p:sp>
        <p:nvSpPr>
          <p:cNvPr id="6" name="Rectangle 5"/>
          <p:cNvSpPr/>
          <p:nvPr userDrawn="1"/>
        </p:nvSpPr>
        <p:spPr>
          <a:xfrm>
            <a:off x="1" y="0"/>
            <a:ext cx="3230880" cy="6858000"/>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2" name="Title 1"/>
          <p:cNvSpPr>
            <a:spLocks noGrp="1"/>
          </p:cNvSpPr>
          <p:nvPr>
            <p:ph type="title"/>
          </p:nvPr>
        </p:nvSpPr>
        <p:spPr bwMode="gray">
          <a:xfrm>
            <a:off x="293677" y="1277448"/>
            <a:ext cx="2509025" cy="2244255"/>
          </a:xfrm>
        </p:spPr>
        <p:txBody>
          <a:bodyPr anchor="t">
            <a:noAutofit/>
          </a:bodyPr>
          <a:lstStyle>
            <a:lvl1pPr>
              <a:lnSpc>
                <a:spcPct val="100000"/>
              </a:lnSpc>
              <a:defRPr b="1">
                <a:solidFill>
                  <a:schemeClr val="bg1"/>
                </a:solidFill>
              </a:defRPr>
            </a:lvl1pPr>
          </a:lstStyle>
          <a:p>
            <a:r>
              <a:rPr lang="en-US"/>
              <a:t>Click to edit Master title style</a:t>
            </a:r>
            <a:endParaRPr lang="en-US" dirty="0"/>
          </a:p>
        </p:txBody>
      </p:sp>
      <p:sp>
        <p:nvSpPr>
          <p:cNvPr id="8" name="Text Placeholder 7"/>
          <p:cNvSpPr>
            <a:spLocks noGrp="1"/>
          </p:cNvSpPr>
          <p:nvPr>
            <p:ph type="body" sz="quarter" idx="10"/>
          </p:nvPr>
        </p:nvSpPr>
        <p:spPr>
          <a:xfrm>
            <a:off x="8001889" y="1410176"/>
            <a:ext cx="3322561" cy="4284663"/>
          </a:xfrm>
          <a:prstGeom prst="rect">
            <a:avLst/>
          </a:prstGeom>
        </p:spPr>
        <p:txBody>
          <a:bodyPr/>
          <a:lstStyle>
            <a:lvl1pPr marL="0" indent="0">
              <a:lnSpc>
                <a:spcPct val="120000"/>
              </a:lnSpc>
              <a:buNone/>
              <a:defRPr sz="1600" b="0" i="0">
                <a:latin typeface="Arial" charset="0"/>
                <a:ea typeface="Arial" charset="0"/>
                <a:cs typeface="Arial" charset="0"/>
              </a:defRPr>
            </a:lvl1pPr>
          </a:lstStyle>
          <a:p>
            <a:pPr lvl="0"/>
            <a:r>
              <a:rPr lang="en-US"/>
              <a:t>Click to edit Master text styles</a:t>
            </a:r>
          </a:p>
        </p:txBody>
      </p:sp>
      <p:sp>
        <p:nvSpPr>
          <p:cNvPr id="10" name="Picture Placeholder 9"/>
          <p:cNvSpPr>
            <a:spLocks noGrp="1"/>
          </p:cNvSpPr>
          <p:nvPr>
            <p:ph type="pic" sz="quarter" idx="11" hasCustomPrompt="1"/>
          </p:nvPr>
        </p:nvSpPr>
        <p:spPr>
          <a:xfrm>
            <a:off x="3230882" y="0"/>
            <a:ext cx="4270133" cy="6858000"/>
          </a:xfrm>
          <a:prstGeom prst="rect">
            <a:avLst/>
          </a:prstGeom>
          <a:solidFill>
            <a:schemeClr val="bg1">
              <a:lumMod val="95000"/>
            </a:schemeClr>
          </a:solidFill>
        </p:spPr>
        <p:txBody>
          <a:bodyPr anchor="ctr"/>
          <a:lstStyle>
            <a:lvl1pPr marL="0" indent="0" algn="ctr">
              <a:buNone/>
              <a:defRPr sz="2000">
                <a:solidFill>
                  <a:schemeClr val="tx1">
                    <a:lumMod val="75000"/>
                    <a:lumOff val="25000"/>
                  </a:schemeClr>
                </a:solidFill>
              </a:defRPr>
            </a:lvl1pPr>
          </a:lstStyle>
          <a:p>
            <a:r>
              <a:rPr lang="en-US" dirty="0"/>
              <a:t>Drag picture to placeholder or click icon to add</a:t>
            </a:r>
          </a:p>
        </p:txBody>
      </p:sp>
      <p:sp>
        <p:nvSpPr>
          <p:cNvPr id="12" name="Footer Placeholder 9">
            <a:extLst>
              <a:ext uri="{FF2B5EF4-FFF2-40B4-BE49-F238E27FC236}">
                <a16:creationId xmlns:a16="http://schemas.microsoft.com/office/drawing/2014/main" id="{93B514C4-FC19-456A-96C8-8DF43343E9B4}"/>
              </a:ext>
            </a:extLst>
          </p:cNvPr>
          <p:cNvSpPr txBox="1">
            <a:spLocks/>
          </p:cNvSpPr>
          <p:nvPr userDrawn="1"/>
        </p:nvSpPr>
        <p:spPr bwMode="gray">
          <a:xfrm>
            <a:off x="188013" y="6487478"/>
            <a:ext cx="3042868" cy="338554"/>
          </a:xfrm>
          <a:prstGeom prst="rect">
            <a:avLst/>
          </a:prstGeom>
        </p:spPr>
        <p:txBody>
          <a:bodyPr wrap="square" anchor="b" anchorCtr="0">
            <a:spAutoFit/>
          </a:bodyPr>
          <a:lstStyle>
            <a:defPPr>
              <a:defRPr lang="en-US"/>
            </a:defPPr>
            <a:lvl1pPr marL="0" algn="l" defTabSz="914399" rtl="0" eaLnBrk="1" latinLnBrk="0" hangingPunct="1">
              <a:defRPr lang="en-GB" sz="800" b="0" i="0" u="none" strike="noStrike" kern="1200" baseline="0" smtClean="0">
                <a:solidFill>
                  <a:schemeClr val="bg1"/>
                </a:solidFill>
                <a:latin typeface="+mn-lt"/>
                <a:ea typeface="+mn-ea"/>
                <a:cs typeface="+mn-cs"/>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a:lstStyle>
          <a:p>
            <a:r>
              <a:rPr lang="en-US" b="0" i="0" dirty="0">
                <a:solidFill>
                  <a:schemeClr val="bg1"/>
                </a:solidFill>
                <a:latin typeface="Arial" charset="0"/>
                <a:ea typeface="Arial" charset="0"/>
                <a:cs typeface="Arial" charset="0"/>
              </a:rPr>
              <a:t>Confidential and Proprietary. Do not distribute without Couchbase consent. © Couchbase </a:t>
            </a:r>
            <a:r>
              <a:rPr lang="is-IS" b="0" i="0" dirty="0">
                <a:solidFill>
                  <a:schemeClr val="bg1"/>
                </a:solidFill>
                <a:latin typeface="Arial" charset="0"/>
                <a:ea typeface="Arial" charset="0"/>
                <a:cs typeface="Arial" charset="0"/>
              </a:rPr>
              <a:t>2019</a:t>
            </a:r>
            <a:r>
              <a:rPr lang="en-US" b="0" i="0" dirty="0">
                <a:solidFill>
                  <a:schemeClr val="bg1"/>
                </a:solidFill>
                <a:latin typeface="Arial" charset="0"/>
                <a:ea typeface="Arial" charset="0"/>
                <a:cs typeface="Arial" charset="0"/>
              </a:rPr>
              <a:t>. All rights reserved. </a:t>
            </a:r>
          </a:p>
        </p:txBody>
      </p:sp>
      <p:sp>
        <p:nvSpPr>
          <p:cNvPr id="13" name="Slide Number Placeholder 3">
            <a:extLst>
              <a:ext uri="{FF2B5EF4-FFF2-40B4-BE49-F238E27FC236}">
                <a16:creationId xmlns:a16="http://schemas.microsoft.com/office/drawing/2014/main" id="{167169C8-00C8-4B08-BC57-5D7A8E82BA66}"/>
              </a:ext>
            </a:extLst>
          </p:cNvPr>
          <p:cNvSpPr txBox="1">
            <a:spLocks/>
          </p:cNvSpPr>
          <p:nvPr userDrawn="1"/>
        </p:nvSpPr>
        <p:spPr>
          <a:xfrm>
            <a:off x="11607886" y="6615997"/>
            <a:ext cx="325731" cy="230832"/>
          </a:xfrm>
          <a:prstGeom prst="rect">
            <a:avLst/>
          </a:prstGeom>
        </p:spPr>
        <p:txBody>
          <a:bodyPr vert="horz" wrap="none" lIns="91440" tIns="45720" rIns="91440" bIns="45720" rtlCol="0" anchor="b" anchorCtr="0">
            <a:spAutoFit/>
          </a:bodyPr>
          <a:lstStyle>
            <a:defPPr>
              <a:defRPr lang="en-US"/>
            </a:defPPr>
            <a:lvl1pPr marL="0" algn="ctr" defTabSz="914399" rtl="0" eaLnBrk="1" latinLnBrk="0" hangingPunct="1">
              <a:defRPr sz="900" b="1" i="0" kern="1200">
                <a:solidFill>
                  <a:schemeClr val="bg1"/>
                </a:solidFill>
                <a:latin typeface="Gotham-Bold" charset="0"/>
                <a:ea typeface="Gotham-Bold" charset="0"/>
                <a:cs typeface="Gotham-Bold" charset="0"/>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a:lstStyle>
          <a:p>
            <a:pPr marL="0" marR="0" lvl="0" indent="0" algn="r" defTabSz="914399" rtl="0" eaLnBrk="1" fontAlgn="auto" latinLnBrk="0" hangingPunct="1">
              <a:lnSpc>
                <a:spcPct val="100000"/>
              </a:lnSpc>
              <a:spcBef>
                <a:spcPts val="0"/>
              </a:spcBef>
              <a:spcAft>
                <a:spcPts val="0"/>
              </a:spcAft>
              <a:buClrTx/>
              <a:buSzTx/>
              <a:buFontTx/>
              <a:buNone/>
              <a:tabLst/>
              <a:defRPr/>
            </a:pPr>
            <a:fld id="{08465928-3BA7-1741-B2EF-562768EBCB1B}" type="slidenum">
              <a:rPr kumimoji="0" lang="en-US" sz="900" b="0" i="0" u="none" strike="noStrike" kern="1200" cap="none" spc="0" normalizeH="0" baseline="0" noProof="0" smtClean="0">
                <a:ln>
                  <a:noFill/>
                </a:ln>
                <a:solidFill>
                  <a:srgbClr val="000000"/>
                </a:solidFill>
                <a:effectLst/>
                <a:uLnTx/>
                <a:uFillTx/>
                <a:latin typeface="Arial" charset="0"/>
                <a:ea typeface="Arial" charset="0"/>
                <a:cs typeface="Arial" charset="0"/>
              </a:rPr>
              <a:pPr marL="0" marR="0" lvl="0" indent="0" algn="r" defTabSz="914399"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solidFill>
              <a:effectLst/>
              <a:uLnTx/>
              <a:uFillTx/>
              <a:latin typeface="Arial" charset="0"/>
              <a:ea typeface="Arial" charset="0"/>
              <a:cs typeface="Arial" charset="0"/>
            </a:endParaRPr>
          </a:p>
        </p:txBody>
      </p:sp>
    </p:spTree>
    <p:extLst>
      <p:ext uri="{BB962C8B-B14F-4D97-AF65-F5344CB8AC3E}">
        <p14:creationId xmlns:p14="http://schemas.microsoft.com/office/powerpoint/2010/main" val="2905271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Rectangle 4"/>
          <p:cNvSpPr/>
          <p:nvPr userDrawn="1"/>
        </p:nvSpPr>
        <p:spPr>
          <a:xfrm>
            <a:off x="0" y="0"/>
            <a:ext cx="6230051" cy="6858000"/>
          </a:xfrm>
          <a:prstGeom prst="rect">
            <a:avLst/>
          </a:prstGeom>
          <a:gradFill flip="none" rotWithShape="1">
            <a:gsLst>
              <a:gs pos="0">
                <a:srgbClr val="EC4A70"/>
              </a:gs>
              <a:gs pos="100000">
                <a:srgbClr val="FC9C0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6" name="Title 5"/>
          <p:cNvSpPr>
            <a:spLocks noGrp="1"/>
          </p:cNvSpPr>
          <p:nvPr>
            <p:ph type="title"/>
          </p:nvPr>
        </p:nvSpPr>
        <p:spPr bwMode="gray">
          <a:xfrm>
            <a:off x="293987" y="1273344"/>
            <a:ext cx="3856685" cy="1095679"/>
          </a:xfrm>
        </p:spPr>
        <p:txBody>
          <a:bodyPr anchor="t">
            <a:noAutofit/>
          </a:bodyPr>
          <a:lstStyle>
            <a:lvl1pPr>
              <a:lnSpc>
                <a:spcPct val="100000"/>
              </a:lnSpc>
              <a:defRPr b="1">
                <a:solidFill>
                  <a:schemeClr val="bg1"/>
                </a:solidFill>
              </a:defRPr>
            </a:lvl1pPr>
          </a:lstStyle>
          <a:p>
            <a:r>
              <a:rPr lang="en-US"/>
              <a:t>Click to edit Master title style</a:t>
            </a:r>
            <a:endParaRPr lang="en-US" dirty="0"/>
          </a:p>
        </p:txBody>
      </p:sp>
      <p:sp>
        <p:nvSpPr>
          <p:cNvPr id="8" name="Text Placeholder 7"/>
          <p:cNvSpPr>
            <a:spLocks noGrp="1"/>
          </p:cNvSpPr>
          <p:nvPr>
            <p:ph type="body" sz="quarter" idx="10"/>
          </p:nvPr>
        </p:nvSpPr>
        <p:spPr bwMode="gray">
          <a:xfrm>
            <a:off x="293987" y="2417791"/>
            <a:ext cx="3856685" cy="1716087"/>
          </a:xfrm>
          <a:prstGeom prst="rect">
            <a:avLst/>
          </a:prstGeom>
        </p:spPr>
        <p:txBody>
          <a:bodyPr/>
          <a:lstStyle>
            <a:lvl1pPr marL="0" indent="0">
              <a:lnSpc>
                <a:spcPct val="120000"/>
              </a:lnSpc>
              <a:buNone/>
              <a:defRPr sz="1600" b="0" i="0">
                <a:solidFill>
                  <a:schemeClr val="bg1"/>
                </a:solidFill>
                <a:latin typeface="Arial" charset="0"/>
                <a:ea typeface="Arial" charset="0"/>
                <a:cs typeface="Arial" charset="0"/>
              </a:defRPr>
            </a:lvl1pPr>
            <a:lvl2pPr>
              <a:defRPr sz="1500"/>
            </a:lvl2pPr>
            <a:lvl3pPr>
              <a:defRPr sz="1500"/>
            </a:lvl3pPr>
            <a:lvl4pPr>
              <a:defRPr sz="1500"/>
            </a:lvl4pPr>
            <a:lvl5pPr>
              <a:defRPr sz="1500"/>
            </a:lvl5pPr>
          </a:lstStyle>
          <a:p>
            <a:pPr lvl="0"/>
            <a:r>
              <a:rPr lang="en-US"/>
              <a:t>Click to edit Master text styles</a:t>
            </a:r>
          </a:p>
        </p:txBody>
      </p:sp>
      <p:sp>
        <p:nvSpPr>
          <p:cNvPr id="10" name="Text Placeholder 9"/>
          <p:cNvSpPr>
            <a:spLocks noGrp="1"/>
          </p:cNvSpPr>
          <p:nvPr>
            <p:ph type="body" sz="quarter" idx="11"/>
          </p:nvPr>
        </p:nvSpPr>
        <p:spPr>
          <a:xfrm>
            <a:off x="7482348" y="1410176"/>
            <a:ext cx="3838813" cy="3411538"/>
          </a:xfrm>
          <a:prstGeom prst="rect">
            <a:avLst/>
          </a:prstGeom>
        </p:spPr>
        <p:txBody>
          <a:bodyPr/>
          <a:lstStyle>
            <a:lvl1pPr marL="0" indent="0">
              <a:lnSpc>
                <a:spcPct val="120000"/>
              </a:lnSpc>
              <a:buNone/>
              <a:defRPr sz="1600" b="0" i="0">
                <a:latin typeface="Arial" charset="0"/>
                <a:ea typeface="Arial" charset="0"/>
                <a:cs typeface="Arial" charset="0"/>
              </a:defRPr>
            </a:lvl1pPr>
          </a:lstStyle>
          <a:p>
            <a:pPr lvl="0"/>
            <a:r>
              <a:rPr lang="en-US"/>
              <a:t>Click to edit Master text styles</a:t>
            </a:r>
          </a:p>
        </p:txBody>
      </p:sp>
      <p:sp>
        <p:nvSpPr>
          <p:cNvPr id="11" name="Footer Placeholder 9">
            <a:extLst>
              <a:ext uri="{FF2B5EF4-FFF2-40B4-BE49-F238E27FC236}">
                <a16:creationId xmlns:a16="http://schemas.microsoft.com/office/drawing/2014/main" id="{59A0089A-AE53-433F-8DA2-9988941FA37F}"/>
              </a:ext>
            </a:extLst>
          </p:cNvPr>
          <p:cNvSpPr txBox="1">
            <a:spLocks/>
          </p:cNvSpPr>
          <p:nvPr userDrawn="1"/>
        </p:nvSpPr>
        <p:spPr bwMode="gray">
          <a:xfrm>
            <a:off x="188012" y="6610588"/>
            <a:ext cx="5455340" cy="215444"/>
          </a:xfrm>
          <a:prstGeom prst="rect">
            <a:avLst/>
          </a:prstGeom>
        </p:spPr>
        <p:txBody>
          <a:bodyPr wrap="none" anchor="b" anchorCtr="0">
            <a:spAutoFit/>
          </a:bodyPr>
          <a:lstStyle>
            <a:defPPr>
              <a:defRPr lang="en-US"/>
            </a:defPPr>
            <a:lvl1pPr marL="0" algn="l" defTabSz="914399" rtl="0" eaLnBrk="1" latinLnBrk="0" hangingPunct="1">
              <a:defRPr lang="en-GB" sz="800" b="0" i="0" u="none" strike="noStrike" kern="1200" baseline="0" smtClean="0">
                <a:solidFill>
                  <a:schemeClr val="bg1"/>
                </a:solidFill>
                <a:latin typeface="+mn-lt"/>
                <a:ea typeface="+mn-ea"/>
                <a:cs typeface="+mn-cs"/>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a:lstStyle>
          <a:p>
            <a:r>
              <a:rPr lang="en-US" b="0" i="0" dirty="0">
                <a:solidFill>
                  <a:schemeClr val="bg1"/>
                </a:solidFill>
                <a:latin typeface="Arial" charset="0"/>
                <a:ea typeface="Arial" charset="0"/>
                <a:cs typeface="Arial" charset="0"/>
              </a:rPr>
              <a:t>Confidential and Proprietary. Do not distribute without Couchbase consent. © Couchbase </a:t>
            </a:r>
            <a:r>
              <a:rPr lang="is-IS" b="0" i="0" dirty="0">
                <a:solidFill>
                  <a:schemeClr val="bg1"/>
                </a:solidFill>
                <a:latin typeface="Arial" charset="0"/>
                <a:ea typeface="Arial" charset="0"/>
                <a:cs typeface="Arial" charset="0"/>
              </a:rPr>
              <a:t>2019</a:t>
            </a:r>
            <a:r>
              <a:rPr lang="en-US" b="0" i="0" dirty="0">
                <a:solidFill>
                  <a:schemeClr val="bg1"/>
                </a:solidFill>
                <a:latin typeface="Arial" charset="0"/>
                <a:ea typeface="Arial" charset="0"/>
                <a:cs typeface="Arial" charset="0"/>
              </a:rPr>
              <a:t>. All rights reserved. </a:t>
            </a:r>
          </a:p>
        </p:txBody>
      </p:sp>
    </p:spTree>
    <p:extLst>
      <p:ext uri="{BB962C8B-B14F-4D97-AF65-F5344CB8AC3E}">
        <p14:creationId xmlns:p14="http://schemas.microsoft.com/office/powerpoint/2010/main" val="1376503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wo Content 2">
    <p:spTree>
      <p:nvGrpSpPr>
        <p:cNvPr id="1" name=""/>
        <p:cNvGrpSpPr/>
        <p:nvPr/>
      </p:nvGrpSpPr>
      <p:grpSpPr>
        <a:xfrm>
          <a:off x="0" y="0"/>
          <a:ext cx="0" cy="0"/>
          <a:chOff x="0" y="0"/>
          <a:chExt cx="0" cy="0"/>
        </a:xfrm>
      </p:grpSpPr>
      <p:sp>
        <p:nvSpPr>
          <p:cNvPr id="25" name="Picture Placeholder 45"/>
          <p:cNvSpPr>
            <a:spLocks noGrp="1"/>
          </p:cNvSpPr>
          <p:nvPr>
            <p:ph type="pic" idx="24" hasCustomPrompt="1"/>
          </p:nvPr>
        </p:nvSpPr>
        <p:spPr>
          <a:xfrm>
            <a:off x="0" y="3307976"/>
            <a:ext cx="12192000" cy="3550024"/>
          </a:xfrm>
          <a:custGeom>
            <a:avLst/>
            <a:gdLst>
              <a:gd name="connsiteX0" fmla="*/ 0 w 2437200"/>
              <a:gd name="connsiteY0" fmla="*/ 0 h 2437200"/>
              <a:gd name="connsiteX1" fmla="*/ 248895 w 2437200"/>
              <a:gd name="connsiteY1" fmla="*/ 0 h 2437200"/>
              <a:gd name="connsiteX2" fmla="*/ 248895 w 2437200"/>
              <a:gd name="connsiteY2" fmla="*/ 172995 h 2437200"/>
              <a:gd name="connsiteX3" fmla="*/ 2188305 w 2437200"/>
              <a:gd name="connsiteY3" fmla="*/ 172995 h 2437200"/>
              <a:gd name="connsiteX4" fmla="*/ 2188305 w 2437200"/>
              <a:gd name="connsiteY4" fmla="*/ 0 h 2437200"/>
              <a:gd name="connsiteX5" fmla="*/ 2437200 w 2437200"/>
              <a:gd name="connsiteY5" fmla="*/ 0 h 2437200"/>
              <a:gd name="connsiteX6" fmla="*/ 2437200 w 2437200"/>
              <a:gd name="connsiteY6" fmla="*/ 2437200 h 2437200"/>
              <a:gd name="connsiteX7" fmla="*/ 0 w 2437200"/>
              <a:gd name="connsiteY7" fmla="*/ 2437200 h 2437200"/>
              <a:gd name="connsiteX0" fmla="*/ 0 w 2437200"/>
              <a:gd name="connsiteY0" fmla="*/ 0 h 2437200"/>
              <a:gd name="connsiteX1" fmla="*/ 248895 w 2437200"/>
              <a:gd name="connsiteY1" fmla="*/ 0 h 2437200"/>
              <a:gd name="connsiteX2" fmla="*/ 2188305 w 2437200"/>
              <a:gd name="connsiteY2" fmla="*/ 172995 h 2437200"/>
              <a:gd name="connsiteX3" fmla="*/ 2188305 w 2437200"/>
              <a:gd name="connsiteY3" fmla="*/ 0 h 2437200"/>
              <a:gd name="connsiteX4" fmla="*/ 2437200 w 2437200"/>
              <a:gd name="connsiteY4" fmla="*/ 0 h 2437200"/>
              <a:gd name="connsiteX5" fmla="*/ 2437200 w 2437200"/>
              <a:gd name="connsiteY5" fmla="*/ 2437200 h 2437200"/>
              <a:gd name="connsiteX6" fmla="*/ 0 w 2437200"/>
              <a:gd name="connsiteY6" fmla="*/ 2437200 h 2437200"/>
              <a:gd name="connsiteX7" fmla="*/ 0 w 2437200"/>
              <a:gd name="connsiteY7" fmla="*/ 0 h 2437200"/>
              <a:gd name="connsiteX0" fmla="*/ 0 w 2437200"/>
              <a:gd name="connsiteY0" fmla="*/ 0 h 2437200"/>
              <a:gd name="connsiteX1" fmla="*/ 248895 w 2437200"/>
              <a:gd name="connsiteY1" fmla="*/ 0 h 2437200"/>
              <a:gd name="connsiteX2" fmla="*/ 2188305 w 2437200"/>
              <a:gd name="connsiteY2" fmla="*/ 0 h 2437200"/>
              <a:gd name="connsiteX3" fmla="*/ 2437200 w 2437200"/>
              <a:gd name="connsiteY3" fmla="*/ 0 h 2437200"/>
              <a:gd name="connsiteX4" fmla="*/ 2437200 w 2437200"/>
              <a:gd name="connsiteY4" fmla="*/ 2437200 h 2437200"/>
              <a:gd name="connsiteX5" fmla="*/ 0 w 2437200"/>
              <a:gd name="connsiteY5" fmla="*/ 2437200 h 2437200"/>
              <a:gd name="connsiteX6" fmla="*/ 0 w 2437200"/>
              <a:gd name="connsiteY6" fmla="*/ 0 h 2437200"/>
              <a:gd name="connsiteX0" fmla="*/ 0 w 2437200"/>
              <a:gd name="connsiteY0" fmla="*/ 0 h 2437200"/>
              <a:gd name="connsiteX1" fmla="*/ 248895 w 2437200"/>
              <a:gd name="connsiteY1" fmla="*/ 0 h 2437200"/>
              <a:gd name="connsiteX2" fmla="*/ 2437200 w 2437200"/>
              <a:gd name="connsiteY2" fmla="*/ 0 h 2437200"/>
              <a:gd name="connsiteX3" fmla="*/ 2437200 w 2437200"/>
              <a:gd name="connsiteY3" fmla="*/ 2437200 h 2437200"/>
              <a:gd name="connsiteX4" fmla="*/ 0 w 2437200"/>
              <a:gd name="connsiteY4" fmla="*/ 2437200 h 2437200"/>
              <a:gd name="connsiteX5" fmla="*/ 0 w 2437200"/>
              <a:gd name="connsiteY5" fmla="*/ 0 h 2437200"/>
              <a:gd name="connsiteX0" fmla="*/ 0 w 2437200"/>
              <a:gd name="connsiteY0" fmla="*/ 0 h 2437200"/>
              <a:gd name="connsiteX1" fmla="*/ 2437200 w 2437200"/>
              <a:gd name="connsiteY1" fmla="*/ 0 h 2437200"/>
              <a:gd name="connsiteX2" fmla="*/ 2437200 w 2437200"/>
              <a:gd name="connsiteY2" fmla="*/ 2437200 h 2437200"/>
              <a:gd name="connsiteX3" fmla="*/ 0 w 2437200"/>
              <a:gd name="connsiteY3" fmla="*/ 2437200 h 2437200"/>
              <a:gd name="connsiteX4" fmla="*/ 0 w 2437200"/>
              <a:gd name="connsiteY4" fmla="*/ 0 h 243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200" h="2437200">
                <a:moveTo>
                  <a:pt x="0" y="0"/>
                </a:moveTo>
                <a:lnTo>
                  <a:pt x="2437200" y="0"/>
                </a:lnTo>
                <a:lnTo>
                  <a:pt x="2437200" y="2437200"/>
                </a:lnTo>
                <a:lnTo>
                  <a:pt x="0" y="2437200"/>
                </a:lnTo>
                <a:lnTo>
                  <a:pt x="0" y="0"/>
                </a:lnTo>
                <a:close/>
              </a:path>
            </a:pathLst>
          </a:custGeom>
          <a:solidFill>
            <a:schemeClr val="bg1">
              <a:lumMod val="95000"/>
            </a:schemeClr>
          </a:solidFill>
        </p:spPr>
        <p:txBody>
          <a:bodyPr wrap="square" anchor="ctr">
            <a:noAutofit/>
          </a:bodyPr>
          <a:lstStyle>
            <a:lvl1pPr marL="0" indent="0" algn="ctr">
              <a:buNone/>
              <a:defRPr sz="2000">
                <a:solidFill>
                  <a:schemeClr val="tx1">
                    <a:lumMod val="75000"/>
                    <a:lumOff val="25000"/>
                  </a:schemeClr>
                </a:solidFill>
              </a:defRPr>
            </a:lvl1pPr>
            <a:lvl2pPr marL="457201" indent="0">
              <a:buNone/>
              <a:defRPr sz="2799"/>
            </a:lvl2pPr>
            <a:lvl3pPr marL="914399" indent="0">
              <a:buNone/>
              <a:defRPr sz="2399"/>
            </a:lvl3pPr>
            <a:lvl4pPr marL="1371597" indent="0">
              <a:buNone/>
              <a:defRPr sz="2000"/>
            </a:lvl4pPr>
            <a:lvl5pPr marL="1828794" indent="0">
              <a:buNone/>
              <a:defRPr sz="2000"/>
            </a:lvl5pPr>
            <a:lvl6pPr marL="2285995" indent="0">
              <a:buNone/>
              <a:defRPr sz="2000"/>
            </a:lvl6pPr>
            <a:lvl7pPr marL="2743196" indent="0">
              <a:buNone/>
              <a:defRPr sz="2000"/>
            </a:lvl7pPr>
            <a:lvl8pPr marL="3200394" indent="0">
              <a:buNone/>
              <a:defRPr sz="2000"/>
            </a:lvl8pPr>
            <a:lvl9pPr marL="3657594" indent="0">
              <a:buNone/>
              <a:defRPr sz="2000"/>
            </a:lvl9pPr>
          </a:lstStyle>
          <a:p>
            <a:r>
              <a:rPr lang="en-US" dirty="0"/>
              <a:t>Drag picture to placeholder or click icon to add</a:t>
            </a:r>
          </a:p>
        </p:txBody>
      </p:sp>
      <p:sp>
        <p:nvSpPr>
          <p:cNvPr id="7" name="Rectangle 6"/>
          <p:cNvSpPr/>
          <p:nvPr/>
        </p:nvSpPr>
        <p:spPr>
          <a:xfrm>
            <a:off x="0" y="0"/>
            <a:ext cx="12192000" cy="3307976"/>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2" name="Title 1"/>
          <p:cNvSpPr>
            <a:spLocks noGrp="1"/>
          </p:cNvSpPr>
          <p:nvPr>
            <p:ph type="title"/>
          </p:nvPr>
        </p:nvSpPr>
        <p:spPr bwMode="gray">
          <a:xfrm>
            <a:off x="293987" y="1254695"/>
            <a:ext cx="7632454" cy="903289"/>
          </a:xfrm>
        </p:spPr>
        <p:txBody>
          <a:bodyPr anchor="t">
            <a:noAutofit/>
          </a:bodyPr>
          <a:lstStyle>
            <a:lvl1pPr>
              <a:defRPr sz="3201" b="1">
                <a:solidFill>
                  <a:schemeClr val="bg1"/>
                </a:solidFill>
              </a:defRPr>
            </a:lvl1pPr>
          </a:lstStyle>
          <a:p>
            <a:r>
              <a:rPr lang="en-US" dirty="0"/>
              <a:t>Click to edit Master title style</a:t>
            </a:r>
          </a:p>
        </p:txBody>
      </p:sp>
      <p:sp>
        <p:nvSpPr>
          <p:cNvPr id="11" name="Text Placeholder 7"/>
          <p:cNvSpPr>
            <a:spLocks noGrp="1"/>
          </p:cNvSpPr>
          <p:nvPr>
            <p:ph type="body" sz="quarter" idx="11"/>
          </p:nvPr>
        </p:nvSpPr>
        <p:spPr bwMode="gray">
          <a:xfrm>
            <a:off x="293987" y="2257667"/>
            <a:ext cx="7632454" cy="738451"/>
          </a:xfrm>
          <a:prstGeom prst="rect">
            <a:avLst/>
          </a:prstGeom>
        </p:spPr>
        <p:txBody>
          <a:bodyPr>
            <a:noAutofit/>
          </a:bodyPr>
          <a:lstStyle>
            <a:lvl1pPr marL="0" indent="0">
              <a:lnSpc>
                <a:spcPct val="120000"/>
              </a:lnSpc>
              <a:buNone/>
              <a:defRPr sz="1600" b="0" i="0">
                <a:solidFill>
                  <a:schemeClr val="bg1"/>
                </a:solidFill>
                <a:latin typeface="Arial" charset="0"/>
                <a:ea typeface="Arial" charset="0"/>
                <a:cs typeface="Arial" charset="0"/>
              </a:defRPr>
            </a:lvl1pPr>
            <a:lvl2pPr>
              <a:defRPr sz="1500"/>
            </a:lvl2pPr>
            <a:lvl3pPr>
              <a:defRPr sz="1500"/>
            </a:lvl3pPr>
            <a:lvl4pPr>
              <a:defRPr sz="1500"/>
            </a:lvl4pPr>
            <a:lvl5pPr>
              <a:defRPr sz="1500"/>
            </a:lvl5pPr>
          </a:lstStyle>
          <a:p>
            <a:pPr lvl="0"/>
            <a:r>
              <a:rPr lang="en-US"/>
              <a:t>Click to edit Master text styles</a:t>
            </a:r>
          </a:p>
        </p:txBody>
      </p:sp>
      <p:sp>
        <p:nvSpPr>
          <p:cNvPr id="10" name="Footer Placeholder 9">
            <a:extLst>
              <a:ext uri="{FF2B5EF4-FFF2-40B4-BE49-F238E27FC236}">
                <a16:creationId xmlns:a16="http://schemas.microsoft.com/office/drawing/2014/main" id="{E02B5A44-6AB3-4DBC-8231-47C77F02D9CC}"/>
              </a:ext>
            </a:extLst>
          </p:cNvPr>
          <p:cNvSpPr txBox="1">
            <a:spLocks/>
          </p:cNvSpPr>
          <p:nvPr userDrawn="1"/>
        </p:nvSpPr>
        <p:spPr>
          <a:xfrm>
            <a:off x="188012" y="6610588"/>
            <a:ext cx="5455340" cy="215444"/>
          </a:xfrm>
          <a:prstGeom prst="rect">
            <a:avLst/>
          </a:prstGeom>
        </p:spPr>
        <p:txBody>
          <a:bodyPr wrap="none" anchor="b" anchorCtr="0">
            <a:spAutoFit/>
          </a:bodyPr>
          <a:lstStyle>
            <a:defPPr>
              <a:defRPr lang="en-US"/>
            </a:defPPr>
            <a:lvl1pPr marL="0" algn="l" defTabSz="914399" rtl="0" eaLnBrk="1" latinLnBrk="0" hangingPunct="1">
              <a:defRPr lang="en-GB" sz="800" b="0" i="0" u="none" strike="noStrike" kern="1200" baseline="0" smtClean="0">
                <a:solidFill>
                  <a:schemeClr val="bg1"/>
                </a:solidFill>
                <a:latin typeface="+mn-lt"/>
                <a:ea typeface="+mn-ea"/>
                <a:cs typeface="+mn-cs"/>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a:lstStyle>
          <a:p>
            <a:r>
              <a:rPr lang="en-US" b="0" i="0" dirty="0">
                <a:solidFill>
                  <a:srgbClr val="000000"/>
                </a:solidFill>
                <a:latin typeface="Arial" charset="0"/>
                <a:ea typeface="Arial" charset="0"/>
                <a:cs typeface="Arial" charset="0"/>
              </a:rPr>
              <a:t>Confidential and Proprietary. Do not distribute without Couchbase consent. © Couchbase </a:t>
            </a:r>
            <a:r>
              <a:rPr lang="is-IS" b="0" i="0" dirty="0">
                <a:solidFill>
                  <a:srgbClr val="000000"/>
                </a:solidFill>
                <a:latin typeface="Arial" charset="0"/>
                <a:ea typeface="Arial" charset="0"/>
                <a:cs typeface="Arial" charset="0"/>
              </a:rPr>
              <a:t>2019</a:t>
            </a:r>
            <a:r>
              <a:rPr lang="en-US" b="0" i="0" dirty="0">
                <a:solidFill>
                  <a:srgbClr val="000000"/>
                </a:solidFill>
                <a:latin typeface="Arial" charset="0"/>
                <a:ea typeface="Arial" charset="0"/>
                <a:cs typeface="Arial" charset="0"/>
              </a:rPr>
              <a:t>. All rights reserved. </a:t>
            </a:r>
          </a:p>
        </p:txBody>
      </p:sp>
      <p:sp>
        <p:nvSpPr>
          <p:cNvPr id="12" name="Slide Number Placeholder 3">
            <a:extLst>
              <a:ext uri="{FF2B5EF4-FFF2-40B4-BE49-F238E27FC236}">
                <a16:creationId xmlns:a16="http://schemas.microsoft.com/office/drawing/2014/main" id="{301941E4-9793-4AAD-ADFC-567EFDA1774E}"/>
              </a:ext>
            </a:extLst>
          </p:cNvPr>
          <p:cNvSpPr txBox="1">
            <a:spLocks/>
          </p:cNvSpPr>
          <p:nvPr userDrawn="1"/>
        </p:nvSpPr>
        <p:spPr>
          <a:xfrm>
            <a:off x="11607886" y="6615997"/>
            <a:ext cx="325731" cy="230832"/>
          </a:xfrm>
          <a:prstGeom prst="rect">
            <a:avLst/>
          </a:prstGeom>
        </p:spPr>
        <p:txBody>
          <a:bodyPr vert="horz" wrap="none" lIns="91440" tIns="45720" rIns="91440" bIns="45720" rtlCol="0" anchor="b" anchorCtr="0">
            <a:spAutoFit/>
          </a:bodyPr>
          <a:lstStyle>
            <a:defPPr>
              <a:defRPr lang="en-US"/>
            </a:defPPr>
            <a:lvl1pPr marL="0" algn="ctr" defTabSz="914399" rtl="0" eaLnBrk="1" latinLnBrk="0" hangingPunct="1">
              <a:defRPr sz="900" b="1" i="0" kern="1200">
                <a:solidFill>
                  <a:schemeClr val="bg1"/>
                </a:solidFill>
                <a:latin typeface="Gotham-Bold" charset="0"/>
                <a:ea typeface="Gotham-Bold" charset="0"/>
                <a:cs typeface="Gotham-Bold" charset="0"/>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a:lstStyle>
          <a:p>
            <a:pPr marL="0" marR="0" lvl="0" indent="0" algn="r" defTabSz="914399" rtl="0" eaLnBrk="1" fontAlgn="auto" latinLnBrk="0" hangingPunct="1">
              <a:lnSpc>
                <a:spcPct val="100000"/>
              </a:lnSpc>
              <a:spcBef>
                <a:spcPts val="0"/>
              </a:spcBef>
              <a:spcAft>
                <a:spcPts val="0"/>
              </a:spcAft>
              <a:buClrTx/>
              <a:buSzTx/>
              <a:buFontTx/>
              <a:buNone/>
              <a:tabLst/>
              <a:defRPr/>
            </a:pPr>
            <a:fld id="{08465928-3BA7-1741-B2EF-562768EBCB1B}" type="slidenum">
              <a:rPr kumimoji="0" lang="en-US" sz="900" b="0" i="0" u="none" strike="noStrike" kern="1200" cap="none" spc="0" normalizeH="0" baseline="0" noProof="0" smtClean="0">
                <a:ln>
                  <a:noFill/>
                </a:ln>
                <a:solidFill>
                  <a:srgbClr val="000000"/>
                </a:solidFill>
                <a:effectLst/>
                <a:uLnTx/>
                <a:uFillTx/>
                <a:latin typeface="Arial" charset="0"/>
                <a:ea typeface="Arial" charset="0"/>
                <a:cs typeface="Arial" charset="0"/>
              </a:rPr>
              <a:pPr marL="0" marR="0" lvl="0" indent="0" algn="r" defTabSz="914399"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solidFill>
              <a:effectLst/>
              <a:uLnTx/>
              <a:uFillTx/>
              <a:latin typeface="Arial" charset="0"/>
              <a:ea typeface="Arial" charset="0"/>
              <a:cs typeface="Arial" charset="0"/>
            </a:endParaRPr>
          </a:p>
        </p:txBody>
      </p:sp>
      <p:sp>
        <p:nvSpPr>
          <p:cNvPr id="13" name="Freeform 12"/>
          <p:cNvSpPr/>
          <p:nvPr userDrawn="1"/>
        </p:nvSpPr>
        <p:spPr>
          <a:xfrm>
            <a:off x="11378235" y="343639"/>
            <a:ext cx="457200" cy="457200"/>
          </a:xfrm>
          <a:custGeom>
            <a:avLst/>
            <a:gdLst>
              <a:gd name="connsiteX0" fmla="*/ 519049 w 1701800"/>
              <a:gd name="connsiteY0" fmla="*/ 553085 h 1706562"/>
              <a:gd name="connsiteX1" fmla="*/ 365887 w 1701800"/>
              <a:gd name="connsiteY1" fmla="*/ 561594 h 1706562"/>
              <a:gd name="connsiteX2" fmla="*/ 280797 w 1701800"/>
              <a:gd name="connsiteY2" fmla="*/ 667956 h 1706562"/>
              <a:gd name="connsiteX3" fmla="*/ 280797 w 1701800"/>
              <a:gd name="connsiteY3" fmla="*/ 999807 h 1706562"/>
              <a:gd name="connsiteX4" fmla="*/ 365887 w 1701800"/>
              <a:gd name="connsiteY4" fmla="*/ 1106170 h 1706562"/>
              <a:gd name="connsiteX5" fmla="*/ 842391 w 1701800"/>
              <a:gd name="connsiteY5" fmla="*/ 1135951 h 1706562"/>
              <a:gd name="connsiteX6" fmla="*/ 842391 w 1701800"/>
              <a:gd name="connsiteY6" fmla="*/ 1137057 h 1706562"/>
              <a:gd name="connsiteX7" fmla="*/ 842391 w 1701800"/>
              <a:gd name="connsiteY7" fmla="*/ 1138236 h 1706562"/>
              <a:gd name="connsiteX8" fmla="*/ 876427 w 1701800"/>
              <a:gd name="connsiteY8" fmla="*/ 1138236 h 1706562"/>
              <a:gd name="connsiteX9" fmla="*/ 876427 w 1701800"/>
              <a:gd name="connsiteY9" fmla="*/ 1135951 h 1706562"/>
              <a:gd name="connsiteX10" fmla="*/ 1335913 w 1701800"/>
              <a:gd name="connsiteY10" fmla="*/ 1106170 h 1706562"/>
              <a:gd name="connsiteX11" fmla="*/ 1421003 w 1701800"/>
              <a:gd name="connsiteY11" fmla="*/ 999807 h 1706562"/>
              <a:gd name="connsiteX12" fmla="*/ 1421003 w 1701800"/>
              <a:gd name="connsiteY12" fmla="*/ 667956 h 1706562"/>
              <a:gd name="connsiteX13" fmla="*/ 1335913 w 1701800"/>
              <a:gd name="connsiteY13" fmla="*/ 561594 h 1706562"/>
              <a:gd name="connsiteX14" fmla="*/ 1187006 w 1701800"/>
              <a:gd name="connsiteY14" fmla="*/ 553085 h 1706562"/>
              <a:gd name="connsiteX15" fmla="*/ 1148715 w 1701800"/>
              <a:gd name="connsiteY15" fmla="*/ 591375 h 1706562"/>
              <a:gd name="connsiteX16" fmla="*/ 1148715 w 1701800"/>
              <a:gd name="connsiteY16" fmla="*/ 825373 h 1706562"/>
              <a:gd name="connsiteX17" fmla="*/ 850900 w 1701800"/>
              <a:gd name="connsiteY17" fmla="*/ 816864 h 1706562"/>
              <a:gd name="connsiteX18" fmla="*/ 553085 w 1701800"/>
              <a:gd name="connsiteY18" fmla="*/ 825373 h 1706562"/>
              <a:gd name="connsiteX19" fmla="*/ 553085 w 1701800"/>
              <a:gd name="connsiteY19" fmla="*/ 591375 h 1706562"/>
              <a:gd name="connsiteX20" fmla="*/ 519049 w 1701800"/>
              <a:gd name="connsiteY20" fmla="*/ 553085 h 1706562"/>
              <a:gd name="connsiteX21" fmla="*/ 850900 w 1701800"/>
              <a:gd name="connsiteY21" fmla="*/ 0 h 1706562"/>
              <a:gd name="connsiteX22" fmla="*/ 1701800 w 1701800"/>
              <a:gd name="connsiteY22" fmla="*/ 850900 h 1706562"/>
              <a:gd name="connsiteX23" fmla="*/ 961417 w 1701800"/>
              <a:gd name="connsiteY23" fmla="*/ 1695189 h 1706562"/>
              <a:gd name="connsiteX24" fmla="*/ 893762 w 1701800"/>
              <a:gd name="connsiteY24" fmla="*/ 1700452 h 1706562"/>
              <a:gd name="connsiteX25" fmla="*/ 893762 w 1701800"/>
              <a:gd name="connsiteY25" fmla="*/ 1706562 h 1706562"/>
              <a:gd name="connsiteX26" fmla="*/ 835025 w 1701800"/>
              <a:gd name="connsiteY26" fmla="*/ 1706562 h 1706562"/>
              <a:gd name="connsiteX27" fmla="*/ 835025 w 1701800"/>
              <a:gd name="connsiteY27" fmla="*/ 1701365 h 1706562"/>
              <a:gd name="connsiteX28" fmla="*/ 755807 w 1701800"/>
              <a:gd name="connsiteY28" fmla="*/ 1696685 h 1706562"/>
              <a:gd name="connsiteX29" fmla="*/ 0 w 1701800"/>
              <a:gd name="connsiteY29" fmla="*/ 850900 h 1706562"/>
              <a:gd name="connsiteX30" fmla="*/ 850900 w 1701800"/>
              <a:gd name="connsiteY30" fmla="*/ 0 h 1706562"/>
              <a:gd name="connsiteX0" fmla="*/ 519049 w 1701800"/>
              <a:gd name="connsiteY0" fmla="*/ 553085 h 1706562"/>
              <a:gd name="connsiteX1" fmla="*/ 365887 w 1701800"/>
              <a:gd name="connsiteY1" fmla="*/ 561594 h 1706562"/>
              <a:gd name="connsiteX2" fmla="*/ 280797 w 1701800"/>
              <a:gd name="connsiteY2" fmla="*/ 667956 h 1706562"/>
              <a:gd name="connsiteX3" fmla="*/ 280797 w 1701800"/>
              <a:gd name="connsiteY3" fmla="*/ 999807 h 1706562"/>
              <a:gd name="connsiteX4" fmla="*/ 365887 w 1701800"/>
              <a:gd name="connsiteY4" fmla="*/ 1106170 h 1706562"/>
              <a:gd name="connsiteX5" fmla="*/ 842391 w 1701800"/>
              <a:gd name="connsiteY5" fmla="*/ 1135951 h 1706562"/>
              <a:gd name="connsiteX6" fmla="*/ 842391 w 1701800"/>
              <a:gd name="connsiteY6" fmla="*/ 1137057 h 1706562"/>
              <a:gd name="connsiteX7" fmla="*/ 842391 w 1701800"/>
              <a:gd name="connsiteY7" fmla="*/ 1138236 h 1706562"/>
              <a:gd name="connsiteX8" fmla="*/ 876427 w 1701800"/>
              <a:gd name="connsiteY8" fmla="*/ 1138236 h 1706562"/>
              <a:gd name="connsiteX9" fmla="*/ 876427 w 1701800"/>
              <a:gd name="connsiteY9" fmla="*/ 1135951 h 1706562"/>
              <a:gd name="connsiteX10" fmla="*/ 1335913 w 1701800"/>
              <a:gd name="connsiteY10" fmla="*/ 1106170 h 1706562"/>
              <a:gd name="connsiteX11" fmla="*/ 1421003 w 1701800"/>
              <a:gd name="connsiteY11" fmla="*/ 999807 h 1706562"/>
              <a:gd name="connsiteX12" fmla="*/ 1421003 w 1701800"/>
              <a:gd name="connsiteY12" fmla="*/ 667956 h 1706562"/>
              <a:gd name="connsiteX13" fmla="*/ 1335913 w 1701800"/>
              <a:gd name="connsiteY13" fmla="*/ 561594 h 1706562"/>
              <a:gd name="connsiteX14" fmla="*/ 1187006 w 1701800"/>
              <a:gd name="connsiteY14" fmla="*/ 553085 h 1706562"/>
              <a:gd name="connsiteX15" fmla="*/ 1148715 w 1701800"/>
              <a:gd name="connsiteY15" fmla="*/ 591375 h 1706562"/>
              <a:gd name="connsiteX16" fmla="*/ 1148715 w 1701800"/>
              <a:gd name="connsiteY16" fmla="*/ 825373 h 1706562"/>
              <a:gd name="connsiteX17" fmla="*/ 850900 w 1701800"/>
              <a:gd name="connsiteY17" fmla="*/ 816864 h 1706562"/>
              <a:gd name="connsiteX18" fmla="*/ 553085 w 1701800"/>
              <a:gd name="connsiteY18" fmla="*/ 825373 h 1706562"/>
              <a:gd name="connsiteX19" fmla="*/ 553085 w 1701800"/>
              <a:gd name="connsiteY19" fmla="*/ 591375 h 1706562"/>
              <a:gd name="connsiteX20" fmla="*/ 519049 w 1701800"/>
              <a:gd name="connsiteY20" fmla="*/ 553085 h 1706562"/>
              <a:gd name="connsiteX21" fmla="*/ 850900 w 1701800"/>
              <a:gd name="connsiteY21" fmla="*/ 0 h 1706562"/>
              <a:gd name="connsiteX22" fmla="*/ 1701800 w 1701800"/>
              <a:gd name="connsiteY22" fmla="*/ 850900 h 1706562"/>
              <a:gd name="connsiteX23" fmla="*/ 961417 w 1701800"/>
              <a:gd name="connsiteY23" fmla="*/ 1695189 h 1706562"/>
              <a:gd name="connsiteX24" fmla="*/ 893762 w 1701800"/>
              <a:gd name="connsiteY24" fmla="*/ 1700452 h 1706562"/>
              <a:gd name="connsiteX25" fmla="*/ 835025 w 1701800"/>
              <a:gd name="connsiteY25" fmla="*/ 1706562 h 1706562"/>
              <a:gd name="connsiteX26" fmla="*/ 835025 w 1701800"/>
              <a:gd name="connsiteY26" fmla="*/ 1701365 h 1706562"/>
              <a:gd name="connsiteX27" fmla="*/ 755807 w 1701800"/>
              <a:gd name="connsiteY27" fmla="*/ 1696685 h 1706562"/>
              <a:gd name="connsiteX28" fmla="*/ 0 w 1701800"/>
              <a:gd name="connsiteY28" fmla="*/ 850900 h 1706562"/>
              <a:gd name="connsiteX29" fmla="*/ 850900 w 1701800"/>
              <a:gd name="connsiteY29" fmla="*/ 0 h 1706562"/>
              <a:gd name="connsiteX0" fmla="*/ 519049 w 1701800"/>
              <a:gd name="connsiteY0" fmla="*/ 553085 h 1702038"/>
              <a:gd name="connsiteX1" fmla="*/ 365887 w 1701800"/>
              <a:gd name="connsiteY1" fmla="*/ 561594 h 1702038"/>
              <a:gd name="connsiteX2" fmla="*/ 280797 w 1701800"/>
              <a:gd name="connsiteY2" fmla="*/ 667956 h 1702038"/>
              <a:gd name="connsiteX3" fmla="*/ 280797 w 1701800"/>
              <a:gd name="connsiteY3" fmla="*/ 999807 h 1702038"/>
              <a:gd name="connsiteX4" fmla="*/ 365887 w 1701800"/>
              <a:gd name="connsiteY4" fmla="*/ 1106170 h 1702038"/>
              <a:gd name="connsiteX5" fmla="*/ 842391 w 1701800"/>
              <a:gd name="connsiteY5" fmla="*/ 1135951 h 1702038"/>
              <a:gd name="connsiteX6" fmla="*/ 842391 w 1701800"/>
              <a:gd name="connsiteY6" fmla="*/ 1137057 h 1702038"/>
              <a:gd name="connsiteX7" fmla="*/ 842391 w 1701800"/>
              <a:gd name="connsiteY7" fmla="*/ 1138236 h 1702038"/>
              <a:gd name="connsiteX8" fmla="*/ 876427 w 1701800"/>
              <a:gd name="connsiteY8" fmla="*/ 1138236 h 1702038"/>
              <a:gd name="connsiteX9" fmla="*/ 876427 w 1701800"/>
              <a:gd name="connsiteY9" fmla="*/ 1135951 h 1702038"/>
              <a:gd name="connsiteX10" fmla="*/ 1335913 w 1701800"/>
              <a:gd name="connsiteY10" fmla="*/ 1106170 h 1702038"/>
              <a:gd name="connsiteX11" fmla="*/ 1421003 w 1701800"/>
              <a:gd name="connsiteY11" fmla="*/ 999807 h 1702038"/>
              <a:gd name="connsiteX12" fmla="*/ 1421003 w 1701800"/>
              <a:gd name="connsiteY12" fmla="*/ 667956 h 1702038"/>
              <a:gd name="connsiteX13" fmla="*/ 1335913 w 1701800"/>
              <a:gd name="connsiteY13" fmla="*/ 561594 h 1702038"/>
              <a:gd name="connsiteX14" fmla="*/ 1187006 w 1701800"/>
              <a:gd name="connsiteY14" fmla="*/ 553085 h 1702038"/>
              <a:gd name="connsiteX15" fmla="*/ 1148715 w 1701800"/>
              <a:gd name="connsiteY15" fmla="*/ 591375 h 1702038"/>
              <a:gd name="connsiteX16" fmla="*/ 1148715 w 1701800"/>
              <a:gd name="connsiteY16" fmla="*/ 825373 h 1702038"/>
              <a:gd name="connsiteX17" fmla="*/ 850900 w 1701800"/>
              <a:gd name="connsiteY17" fmla="*/ 816864 h 1702038"/>
              <a:gd name="connsiteX18" fmla="*/ 553085 w 1701800"/>
              <a:gd name="connsiteY18" fmla="*/ 825373 h 1702038"/>
              <a:gd name="connsiteX19" fmla="*/ 553085 w 1701800"/>
              <a:gd name="connsiteY19" fmla="*/ 591375 h 1702038"/>
              <a:gd name="connsiteX20" fmla="*/ 519049 w 1701800"/>
              <a:gd name="connsiteY20" fmla="*/ 553085 h 1702038"/>
              <a:gd name="connsiteX21" fmla="*/ 850900 w 1701800"/>
              <a:gd name="connsiteY21" fmla="*/ 0 h 1702038"/>
              <a:gd name="connsiteX22" fmla="*/ 1701800 w 1701800"/>
              <a:gd name="connsiteY22" fmla="*/ 850900 h 1702038"/>
              <a:gd name="connsiteX23" fmla="*/ 961417 w 1701800"/>
              <a:gd name="connsiteY23" fmla="*/ 1695189 h 1702038"/>
              <a:gd name="connsiteX24" fmla="*/ 893762 w 1701800"/>
              <a:gd name="connsiteY24" fmla="*/ 1700452 h 1702038"/>
              <a:gd name="connsiteX25" fmla="*/ 864751 w 1701800"/>
              <a:gd name="connsiteY25" fmla="*/ 1702038 h 1702038"/>
              <a:gd name="connsiteX26" fmla="*/ 835025 w 1701800"/>
              <a:gd name="connsiteY26" fmla="*/ 1701365 h 1702038"/>
              <a:gd name="connsiteX27" fmla="*/ 755807 w 1701800"/>
              <a:gd name="connsiteY27" fmla="*/ 1696685 h 1702038"/>
              <a:gd name="connsiteX28" fmla="*/ 0 w 1701800"/>
              <a:gd name="connsiteY28" fmla="*/ 850900 h 1702038"/>
              <a:gd name="connsiteX29" fmla="*/ 850900 w 1701800"/>
              <a:gd name="connsiteY29" fmla="*/ 0 h 1702038"/>
              <a:gd name="connsiteX0" fmla="*/ 519049 w 1701800"/>
              <a:gd name="connsiteY0" fmla="*/ 553085 h 1702038"/>
              <a:gd name="connsiteX1" fmla="*/ 365887 w 1701800"/>
              <a:gd name="connsiteY1" fmla="*/ 561594 h 1702038"/>
              <a:gd name="connsiteX2" fmla="*/ 280797 w 1701800"/>
              <a:gd name="connsiteY2" fmla="*/ 667956 h 1702038"/>
              <a:gd name="connsiteX3" fmla="*/ 280797 w 1701800"/>
              <a:gd name="connsiteY3" fmla="*/ 999807 h 1702038"/>
              <a:gd name="connsiteX4" fmla="*/ 365887 w 1701800"/>
              <a:gd name="connsiteY4" fmla="*/ 1106170 h 1702038"/>
              <a:gd name="connsiteX5" fmla="*/ 842391 w 1701800"/>
              <a:gd name="connsiteY5" fmla="*/ 1135951 h 1702038"/>
              <a:gd name="connsiteX6" fmla="*/ 842391 w 1701800"/>
              <a:gd name="connsiteY6" fmla="*/ 1137057 h 1702038"/>
              <a:gd name="connsiteX7" fmla="*/ 842391 w 1701800"/>
              <a:gd name="connsiteY7" fmla="*/ 1138236 h 1702038"/>
              <a:gd name="connsiteX8" fmla="*/ 876427 w 1701800"/>
              <a:gd name="connsiteY8" fmla="*/ 1138236 h 1702038"/>
              <a:gd name="connsiteX9" fmla="*/ 876427 w 1701800"/>
              <a:gd name="connsiteY9" fmla="*/ 1135951 h 1702038"/>
              <a:gd name="connsiteX10" fmla="*/ 1335913 w 1701800"/>
              <a:gd name="connsiteY10" fmla="*/ 1106170 h 1702038"/>
              <a:gd name="connsiteX11" fmla="*/ 1421003 w 1701800"/>
              <a:gd name="connsiteY11" fmla="*/ 999807 h 1702038"/>
              <a:gd name="connsiteX12" fmla="*/ 1421003 w 1701800"/>
              <a:gd name="connsiteY12" fmla="*/ 667956 h 1702038"/>
              <a:gd name="connsiteX13" fmla="*/ 1335913 w 1701800"/>
              <a:gd name="connsiteY13" fmla="*/ 561594 h 1702038"/>
              <a:gd name="connsiteX14" fmla="*/ 1187006 w 1701800"/>
              <a:gd name="connsiteY14" fmla="*/ 553085 h 1702038"/>
              <a:gd name="connsiteX15" fmla="*/ 1148715 w 1701800"/>
              <a:gd name="connsiteY15" fmla="*/ 591375 h 1702038"/>
              <a:gd name="connsiteX16" fmla="*/ 1148715 w 1701800"/>
              <a:gd name="connsiteY16" fmla="*/ 825373 h 1702038"/>
              <a:gd name="connsiteX17" fmla="*/ 850900 w 1701800"/>
              <a:gd name="connsiteY17" fmla="*/ 816864 h 1702038"/>
              <a:gd name="connsiteX18" fmla="*/ 553085 w 1701800"/>
              <a:gd name="connsiteY18" fmla="*/ 825373 h 1702038"/>
              <a:gd name="connsiteX19" fmla="*/ 553085 w 1701800"/>
              <a:gd name="connsiteY19" fmla="*/ 591375 h 1702038"/>
              <a:gd name="connsiteX20" fmla="*/ 519049 w 1701800"/>
              <a:gd name="connsiteY20" fmla="*/ 553085 h 1702038"/>
              <a:gd name="connsiteX21" fmla="*/ 850900 w 1701800"/>
              <a:gd name="connsiteY21" fmla="*/ 0 h 1702038"/>
              <a:gd name="connsiteX22" fmla="*/ 1701800 w 1701800"/>
              <a:gd name="connsiteY22" fmla="*/ 850900 h 1702038"/>
              <a:gd name="connsiteX23" fmla="*/ 961417 w 1701800"/>
              <a:gd name="connsiteY23" fmla="*/ 1695189 h 1702038"/>
              <a:gd name="connsiteX24" fmla="*/ 893762 w 1701800"/>
              <a:gd name="connsiteY24" fmla="*/ 1700452 h 1702038"/>
              <a:gd name="connsiteX25" fmla="*/ 864751 w 1701800"/>
              <a:gd name="connsiteY25" fmla="*/ 1702038 h 1702038"/>
              <a:gd name="connsiteX26" fmla="*/ 835025 w 1701800"/>
              <a:gd name="connsiteY26" fmla="*/ 1701365 h 1702038"/>
              <a:gd name="connsiteX27" fmla="*/ 755807 w 1701800"/>
              <a:gd name="connsiteY27" fmla="*/ 1696685 h 1702038"/>
              <a:gd name="connsiteX28" fmla="*/ 0 w 1701800"/>
              <a:gd name="connsiteY28" fmla="*/ 850900 h 1702038"/>
              <a:gd name="connsiteX29" fmla="*/ 850900 w 1701800"/>
              <a:gd name="connsiteY29" fmla="*/ 0 h 170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01800" h="1702038">
                <a:moveTo>
                  <a:pt x="519049" y="553085"/>
                </a:moveTo>
                <a:cubicBezTo>
                  <a:pt x="463740" y="553085"/>
                  <a:pt x="395668" y="557339"/>
                  <a:pt x="365887" y="561594"/>
                </a:cubicBezTo>
                <a:cubicBezTo>
                  <a:pt x="319087" y="570103"/>
                  <a:pt x="280797" y="616902"/>
                  <a:pt x="280797" y="667956"/>
                </a:cubicBezTo>
                <a:lnTo>
                  <a:pt x="280797" y="999807"/>
                </a:lnTo>
                <a:cubicBezTo>
                  <a:pt x="280797" y="1050861"/>
                  <a:pt x="306324" y="1097661"/>
                  <a:pt x="365887" y="1106170"/>
                </a:cubicBezTo>
                <a:cubicBezTo>
                  <a:pt x="463740" y="1123188"/>
                  <a:pt x="667956" y="1135951"/>
                  <a:pt x="842391" y="1135951"/>
                </a:cubicBezTo>
                <a:lnTo>
                  <a:pt x="842391" y="1137057"/>
                </a:lnTo>
                <a:lnTo>
                  <a:pt x="842391" y="1138236"/>
                </a:lnTo>
                <a:lnTo>
                  <a:pt x="876427" y="1138236"/>
                </a:lnTo>
                <a:lnTo>
                  <a:pt x="876427" y="1135951"/>
                </a:lnTo>
                <a:cubicBezTo>
                  <a:pt x="1046607" y="1131697"/>
                  <a:pt x="1242314" y="1123188"/>
                  <a:pt x="1335913" y="1106170"/>
                </a:cubicBezTo>
                <a:cubicBezTo>
                  <a:pt x="1395476" y="1097661"/>
                  <a:pt x="1421003" y="1050861"/>
                  <a:pt x="1421003" y="999807"/>
                </a:cubicBezTo>
                <a:lnTo>
                  <a:pt x="1421003" y="667956"/>
                </a:lnTo>
                <a:cubicBezTo>
                  <a:pt x="1421003" y="616902"/>
                  <a:pt x="1382713" y="570103"/>
                  <a:pt x="1335913" y="561594"/>
                </a:cubicBezTo>
                <a:cubicBezTo>
                  <a:pt x="1306132" y="557339"/>
                  <a:pt x="1238060" y="553085"/>
                  <a:pt x="1187006" y="553085"/>
                </a:cubicBezTo>
                <a:cubicBezTo>
                  <a:pt x="1165733" y="553085"/>
                  <a:pt x="1148715" y="565848"/>
                  <a:pt x="1148715" y="591375"/>
                </a:cubicBezTo>
                <a:lnTo>
                  <a:pt x="1148715" y="825373"/>
                </a:lnTo>
                <a:cubicBezTo>
                  <a:pt x="1046607" y="825373"/>
                  <a:pt x="953008" y="816864"/>
                  <a:pt x="850900" y="816864"/>
                </a:cubicBezTo>
                <a:cubicBezTo>
                  <a:pt x="748792" y="816864"/>
                  <a:pt x="655193" y="825373"/>
                  <a:pt x="553085" y="825373"/>
                </a:cubicBezTo>
                <a:lnTo>
                  <a:pt x="553085" y="591375"/>
                </a:lnTo>
                <a:cubicBezTo>
                  <a:pt x="553085" y="565848"/>
                  <a:pt x="536067" y="553085"/>
                  <a:pt x="519049" y="553085"/>
                </a:cubicBezTo>
                <a:close/>
                <a:moveTo>
                  <a:pt x="850900" y="0"/>
                </a:moveTo>
                <a:cubicBezTo>
                  <a:pt x="1318895" y="0"/>
                  <a:pt x="1701800" y="382905"/>
                  <a:pt x="1701800" y="850900"/>
                </a:cubicBezTo>
                <a:cubicBezTo>
                  <a:pt x="1701800" y="1281668"/>
                  <a:pt x="1380220" y="1641390"/>
                  <a:pt x="961417" y="1695189"/>
                </a:cubicBezTo>
                <a:lnTo>
                  <a:pt x="893762" y="1700452"/>
                </a:lnTo>
                <a:cubicBezTo>
                  <a:pt x="877651" y="1701594"/>
                  <a:pt x="874540" y="1701886"/>
                  <a:pt x="864751" y="1702038"/>
                </a:cubicBezTo>
                <a:lnTo>
                  <a:pt x="835025" y="1701365"/>
                </a:lnTo>
                <a:lnTo>
                  <a:pt x="755807" y="1696685"/>
                </a:lnTo>
                <a:cubicBezTo>
                  <a:pt x="329059" y="1649865"/>
                  <a:pt x="0" y="1289645"/>
                  <a:pt x="0" y="850900"/>
                </a:cubicBezTo>
                <a:cubicBezTo>
                  <a:pt x="0" y="382905"/>
                  <a:pt x="382905" y="0"/>
                  <a:pt x="8509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Tree>
    <p:extLst>
      <p:ext uri="{BB962C8B-B14F-4D97-AF65-F5344CB8AC3E}">
        <p14:creationId xmlns:p14="http://schemas.microsoft.com/office/powerpoint/2010/main" val="2787944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Photo Pink - WHT Logo">
    <p:spTree>
      <p:nvGrpSpPr>
        <p:cNvPr id="1" name=""/>
        <p:cNvGrpSpPr/>
        <p:nvPr/>
      </p:nvGrpSpPr>
      <p:grpSpPr>
        <a:xfrm>
          <a:off x="0" y="0"/>
          <a:ext cx="0" cy="0"/>
          <a:chOff x="0" y="0"/>
          <a:chExt cx="0" cy="0"/>
        </a:xfrm>
      </p:grpSpPr>
      <p:sp>
        <p:nvSpPr>
          <p:cNvPr id="9" name="Rectangle 8"/>
          <p:cNvSpPr/>
          <p:nvPr userDrawn="1"/>
        </p:nvSpPr>
        <p:spPr>
          <a:xfrm>
            <a:off x="0" y="4035552"/>
            <a:ext cx="3267455" cy="2822448"/>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15" name="Picture Placeholder 14">
            <a:extLst>
              <a:ext uri="{FF2B5EF4-FFF2-40B4-BE49-F238E27FC236}">
                <a16:creationId xmlns:a16="http://schemas.microsoft.com/office/drawing/2014/main" id="{4856BD05-2165-474B-AE8D-F27F19D4479B}"/>
              </a:ext>
            </a:extLst>
          </p:cNvPr>
          <p:cNvSpPr>
            <a:spLocks noGrp="1"/>
          </p:cNvSpPr>
          <p:nvPr>
            <p:ph type="pic" sz="quarter" idx="11"/>
          </p:nvPr>
        </p:nvSpPr>
        <p:spPr>
          <a:xfrm>
            <a:off x="0" y="0"/>
            <a:ext cx="12192000" cy="6858000"/>
          </a:xfrm>
          <a:custGeom>
            <a:avLst/>
            <a:gdLst>
              <a:gd name="connsiteX0" fmla="*/ 11516920 w 12192000"/>
              <a:gd name="connsiteY0" fmla="*/ 495659 h 6858000"/>
              <a:gd name="connsiteX1" fmla="*/ 11516942 w 12192000"/>
              <a:gd name="connsiteY1" fmla="*/ 495812 h 6858000"/>
              <a:gd name="connsiteX2" fmla="*/ 11520139 w 12192000"/>
              <a:gd name="connsiteY2" fmla="*/ 496410 h 6858000"/>
              <a:gd name="connsiteX3" fmla="*/ 11524677 w 12192000"/>
              <a:gd name="connsiteY3" fmla="*/ 499870 h 6858000"/>
              <a:gd name="connsiteX4" fmla="*/ 11526379 w 12192000"/>
              <a:gd name="connsiteY4" fmla="*/ 505028 h 6858000"/>
              <a:gd name="connsiteX5" fmla="*/ 11526438 w 12192000"/>
              <a:gd name="connsiteY5" fmla="*/ 505028 h 6858000"/>
              <a:gd name="connsiteX6" fmla="*/ 11526438 w 12192000"/>
              <a:gd name="connsiteY6" fmla="*/ 505208 h 6858000"/>
              <a:gd name="connsiteX7" fmla="*/ 11526438 w 12192000"/>
              <a:gd name="connsiteY7" fmla="*/ 523368 h 6858000"/>
              <a:gd name="connsiteX8" fmla="*/ 11526844 w 12192000"/>
              <a:gd name="connsiteY8" fmla="*/ 523390 h 6858000"/>
              <a:gd name="connsiteX9" fmla="*/ 11526844 w 12192000"/>
              <a:gd name="connsiteY9" fmla="*/ 566955 h 6858000"/>
              <a:gd name="connsiteX10" fmla="*/ 11550232 w 12192000"/>
              <a:gd name="connsiteY10" fmla="*/ 565393 h 6858000"/>
              <a:gd name="connsiteX11" fmla="*/ 11627982 w 12192000"/>
              <a:gd name="connsiteY11" fmla="*/ 564224 h 6858000"/>
              <a:gd name="connsiteX12" fmla="*/ 11664014 w 12192000"/>
              <a:gd name="connsiteY12" fmla="*/ 565030 h 6858000"/>
              <a:gd name="connsiteX13" fmla="*/ 11688873 w 12192000"/>
              <a:gd name="connsiteY13" fmla="*/ 566137 h 6858000"/>
              <a:gd name="connsiteX14" fmla="*/ 11688873 w 12192000"/>
              <a:gd name="connsiteY14" fmla="*/ 523390 h 6858000"/>
              <a:gd name="connsiteX15" fmla="*/ 11689280 w 12192000"/>
              <a:gd name="connsiteY15" fmla="*/ 523368 h 6858000"/>
              <a:gd name="connsiteX16" fmla="*/ 11689280 w 12192000"/>
              <a:gd name="connsiteY16" fmla="*/ 505208 h 6858000"/>
              <a:gd name="connsiteX17" fmla="*/ 11689280 w 12192000"/>
              <a:gd name="connsiteY17" fmla="*/ 505028 h 6858000"/>
              <a:gd name="connsiteX18" fmla="*/ 11689339 w 12192000"/>
              <a:gd name="connsiteY18" fmla="*/ 505028 h 6858000"/>
              <a:gd name="connsiteX19" fmla="*/ 11691041 w 12192000"/>
              <a:gd name="connsiteY19" fmla="*/ 499870 h 6858000"/>
              <a:gd name="connsiteX20" fmla="*/ 11695578 w 12192000"/>
              <a:gd name="connsiteY20" fmla="*/ 496410 h 6858000"/>
              <a:gd name="connsiteX21" fmla="*/ 11698776 w 12192000"/>
              <a:gd name="connsiteY21" fmla="*/ 495812 h 6858000"/>
              <a:gd name="connsiteX22" fmla="*/ 11698797 w 12192000"/>
              <a:gd name="connsiteY22" fmla="*/ 495659 h 6858000"/>
              <a:gd name="connsiteX23" fmla="*/ 11699522 w 12192000"/>
              <a:gd name="connsiteY23" fmla="*/ 495673 h 6858000"/>
              <a:gd name="connsiteX24" fmla="*/ 11699593 w 12192000"/>
              <a:gd name="connsiteY24" fmla="*/ 495660 h 6858000"/>
              <a:gd name="connsiteX25" fmla="*/ 11699679 w 12192000"/>
              <a:gd name="connsiteY25" fmla="*/ 495676 h 6858000"/>
              <a:gd name="connsiteX26" fmla="*/ 11710987 w 12192000"/>
              <a:gd name="connsiteY26" fmla="*/ 495886 h 6858000"/>
              <a:gd name="connsiteX27" fmla="*/ 11740456 w 12192000"/>
              <a:gd name="connsiteY27" fmla="*/ 498442 h 6858000"/>
              <a:gd name="connsiteX28" fmla="*/ 11740430 w 12192000"/>
              <a:gd name="connsiteY28" fmla="*/ 498774 h 6858000"/>
              <a:gd name="connsiteX29" fmla="*/ 11748440 w 12192000"/>
              <a:gd name="connsiteY29" fmla="*/ 500271 h 6858000"/>
              <a:gd name="connsiteX30" fmla="*/ 11763795 w 12192000"/>
              <a:gd name="connsiteY30" fmla="*/ 521721 h 6858000"/>
              <a:gd name="connsiteX31" fmla="*/ 11763084 w 12192000"/>
              <a:gd name="connsiteY31" fmla="*/ 524982 h 6858000"/>
              <a:gd name="connsiteX32" fmla="*/ 11761695 w 12192000"/>
              <a:gd name="connsiteY32" fmla="*/ 594002 h 6858000"/>
              <a:gd name="connsiteX33" fmla="*/ 11761992 w 12192000"/>
              <a:gd name="connsiteY33" fmla="*/ 595358 h 6858000"/>
              <a:gd name="connsiteX34" fmla="*/ 11761992 w 12192000"/>
              <a:gd name="connsiteY34" fmla="*/ 597171 h 6858000"/>
              <a:gd name="connsiteX35" fmla="*/ 11761992 w 12192000"/>
              <a:gd name="connsiteY35" fmla="*/ 611858 h 6858000"/>
              <a:gd name="connsiteX36" fmla="*/ 11761992 w 12192000"/>
              <a:gd name="connsiteY36" fmla="*/ 615325 h 6858000"/>
              <a:gd name="connsiteX37" fmla="*/ 11736748 w 12192000"/>
              <a:gd name="connsiteY37" fmla="*/ 639812 h 6858000"/>
              <a:gd name="connsiteX38" fmla="*/ 11481975 w 12192000"/>
              <a:gd name="connsiteY38" fmla="*/ 641481 h 6858000"/>
              <a:gd name="connsiteX39" fmla="*/ 11454326 w 12192000"/>
              <a:gd name="connsiteY39" fmla="*/ 615325 h 6858000"/>
              <a:gd name="connsiteX40" fmla="*/ 11454326 w 12192000"/>
              <a:gd name="connsiteY40" fmla="*/ 611858 h 6858000"/>
              <a:gd name="connsiteX41" fmla="*/ 11454326 w 12192000"/>
              <a:gd name="connsiteY41" fmla="*/ 609076 h 6858000"/>
              <a:gd name="connsiteX42" fmla="*/ 11452634 w 12192000"/>
              <a:gd name="connsiteY42" fmla="*/ 524982 h 6858000"/>
              <a:gd name="connsiteX43" fmla="*/ 11451923 w 12192000"/>
              <a:gd name="connsiteY43" fmla="*/ 521721 h 6858000"/>
              <a:gd name="connsiteX44" fmla="*/ 11467278 w 12192000"/>
              <a:gd name="connsiteY44" fmla="*/ 500271 h 6858000"/>
              <a:gd name="connsiteX45" fmla="*/ 11475287 w 12192000"/>
              <a:gd name="connsiteY45" fmla="*/ 498774 h 6858000"/>
              <a:gd name="connsiteX46" fmla="*/ 11475261 w 12192000"/>
              <a:gd name="connsiteY46" fmla="*/ 498442 h 6858000"/>
              <a:gd name="connsiteX47" fmla="*/ 11504731 w 12192000"/>
              <a:gd name="connsiteY47" fmla="*/ 495886 h 6858000"/>
              <a:gd name="connsiteX48" fmla="*/ 11516038 w 12192000"/>
              <a:gd name="connsiteY48" fmla="*/ 495676 h 6858000"/>
              <a:gd name="connsiteX49" fmla="*/ 11516125 w 12192000"/>
              <a:gd name="connsiteY49" fmla="*/ 495660 h 6858000"/>
              <a:gd name="connsiteX50" fmla="*/ 11516196 w 12192000"/>
              <a:gd name="connsiteY50" fmla="*/ 495673 h 6858000"/>
              <a:gd name="connsiteX51" fmla="*/ 11607859 w 12192000"/>
              <a:gd name="connsiteY51" fmla="*/ 349989 h 6858000"/>
              <a:gd name="connsiteX52" fmla="*/ 11379259 w 12192000"/>
              <a:gd name="connsiteY52" fmla="*/ 571943 h 6858000"/>
              <a:gd name="connsiteX53" fmla="*/ 11607859 w 12192000"/>
              <a:gd name="connsiteY53" fmla="*/ 793897 h 6858000"/>
              <a:gd name="connsiteX54" fmla="*/ 11836459 w 12192000"/>
              <a:gd name="connsiteY54" fmla="*/ 571943 h 6858000"/>
              <a:gd name="connsiteX55" fmla="*/ 11607859 w 12192000"/>
              <a:gd name="connsiteY55" fmla="*/ 349989 h 6858000"/>
              <a:gd name="connsiteX56" fmla="*/ 0 w 12192000"/>
              <a:gd name="connsiteY56" fmla="*/ 0 h 6858000"/>
              <a:gd name="connsiteX57" fmla="*/ 12192000 w 12192000"/>
              <a:gd name="connsiteY57" fmla="*/ 0 h 6858000"/>
              <a:gd name="connsiteX58" fmla="*/ 12192000 w 12192000"/>
              <a:gd name="connsiteY58" fmla="*/ 6858000 h 6858000"/>
              <a:gd name="connsiteX59" fmla="*/ 3267456 w 12192000"/>
              <a:gd name="connsiteY59" fmla="*/ 6858000 h 6858000"/>
              <a:gd name="connsiteX60" fmla="*/ 3267456 w 12192000"/>
              <a:gd name="connsiteY60" fmla="*/ 4035552 h 6858000"/>
              <a:gd name="connsiteX61" fmla="*/ 0 w 12192000"/>
              <a:gd name="connsiteY61" fmla="*/ 40355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2192000" h="6858000">
                <a:moveTo>
                  <a:pt x="11516920" y="495659"/>
                </a:moveTo>
                <a:lnTo>
                  <a:pt x="11516942" y="495812"/>
                </a:lnTo>
                <a:lnTo>
                  <a:pt x="11520139" y="496410"/>
                </a:lnTo>
                <a:cubicBezTo>
                  <a:pt x="11521990" y="497135"/>
                  <a:pt x="11523565" y="498346"/>
                  <a:pt x="11524677" y="499870"/>
                </a:cubicBezTo>
                <a:lnTo>
                  <a:pt x="11526379" y="505028"/>
                </a:lnTo>
                <a:lnTo>
                  <a:pt x="11526438" y="505028"/>
                </a:lnTo>
                <a:lnTo>
                  <a:pt x="11526438" y="505208"/>
                </a:lnTo>
                <a:lnTo>
                  <a:pt x="11526438" y="523368"/>
                </a:lnTo>
                <a:lnTo>
                  <a:pt x="11526844" y="523390"/>
                </a:lnTo>
                <a:lnTo>
                  <a:pt x="11526844" y="566955"/>
                </a:lnTo>
                <a:lnTo>
                  <a:pt x="11550232" y="565393"/>
                </a:lnTo>
                <a:cubicBezTo>
                  <a:pt x="11575945" y="564213"/>
                  <a:pt x="11602840" y="563938"/>
                  <a:pt x="11627982" y="564224"/>
                </a:cubicBezTo>
                <a:cubicBezTo>
                  <a:pt x="11640553" y="564366"/>
                  <a:pt x="11652686" y="564650"/>
                  <a:pt x="11664014" y="565030"/>
                </a:cubicBezTo>
                <a:lnTo>
                  <a:pt x="11688873" y="566137"/>
                </a:lnTo>
                <a:lnTo>
                  <a:pt x="11688873" y="523390"/>
                </a:lnTo>
                <a:lnTo>
                  <a:pt x="11689280" y="523368"/>
                </a:lnTo>
                <a:lnTo>
                  <a:pt x="11689280" y="505208"/>
                </a:lnTo>
                <a:lnTo>
                  <a:pt x="11689280" y="505028"/>
                </a:lnTo>
                <a:lnTo>
                  <a:pt x="11689339" y="505028"/>
                </a:lnTo>
                <a:lnTo>
                  <a:pt x="11691041" y="499870"/>
                </a:lnTo>
                <a:cubicBezTo>
                  <a:pt x="11692153" y="498346"/>
                  <a:pt x="11693728" y="497135"/>
                  <a:pt x="11695578" y="496410"/>
                </a:cubicBezTo>
                <a:lnTo>
                  <a:pt x="11698776" y="495812"/>
                </a:lnTo>
                <a:lnTo>
                  <a:pt x="11698797" y="495659"/>
                </a:lnTo>
                <a:lnTo>
                  <a:pt x="11699522" y="495673"/>
                </a:lnTo>
                <a:lnTo>
                  <a:pt x="11699593" y="495660"/>
                </a:lnTo>
                <a:lnTo>
                  <a:pt x="11699679" y="495676"/>
                </a:lnTo>
                <a:lnTo>
                  <a:pt x="11710987" y="495886"/>
                </a:lnTo>
                <a:cubicBezTo>
                  <a:pt x="11721993" y="496425"/>
                  <a:pt x="11730042" y="497746"/>
                  <a:pt x="11740456" y="498442"/>
                </a:cubicBezTo>
                <a:lnTo>
                  <a:pt x="11740430" y="498774"/>
                </a:lnTo>
                <a:lnTo>
                  <a:pt x="11748440" y="500271"/>
                </a:lnTo>
                <a:cubicBezTo>
                  <a:pt x="11757463" y="503805"/>
                  <a:pt x="11763795" y="512078"/>
                  <a:pt x="11763795" y="521721"/>
                </a:cubicBezTo>
                <a:lnTo>
                  <a:pt x="11763084" y="524982"/>
                </a:lnTo>
                <a:lnTo>
                  <a:pt x="11761695" y="594002"/>
                </a:lnTo>
                <a:lnTo>
                  <a:pt x="11761992" y="595358"/>
                </a:lnTo>
                <a:lnTo>
                  <a:pt x="11761992" y="597171"/>
                </a:lnTo>
                <a:lnTo>
                  <a:pt x="11761992" y="611858"/>
                </a:lnTo>
                <a:lnTo>
                  <a:pt x="11761992" y="615325"/>
                </a:lnTo>
                <a:cubicBezTo>
                  <a:pt x="11761992" y="628541"/>
                  <a:pt x="11753426" y="637030"/>
                  <a:pt x="11736748" y="639812"/>
                </a:cubicBezTo>
                <a:cubicBezTo>
                  <a:pt x="11655079" y="654482"/>
                  <a:pt x="11507579" y="646559"/>
                  <a:pt x="11481975" y="641481"/>
                </a:cubicBezTo>
                <a:cubicBezTo>
                  <a:pt x="11464687" y="638142"/>
                  <a:pt x="11454326" y="628541"/>
                  <a:pt x="11454326" y="615325"/>
                </a:cubicBezTo>
                <a:lnTo>
                  <a:pt x="11454326" y="611858"/>
                </a:lnTo>
                <a:lnTo>
                  <a:pt x="11454326" y="609076"/>
                </a:lnTo>
                <a:lnTo>
                  <a:pt x="11452634" y="524982"/>
                </a:lnTo>
                <a:lnTo>
                  <a:pt x="11451923" y="521721"/>
                </a:lnTo>
                <a:cubicBezTo>
                  <a:pt x="11451923" y="512078"/>
                  <a:pt x="11458254" y="503805"/>
                  <a:pt x="11467278" y="500271"/>
                </a:cubicBezTo>
                <a:lnTo>
                  <a:pt x="11475287" y="498774"/>
                </a:lnTo>
                <a:lnTo>
                  <a:pt x="11475261" y="498442"/>
                </a:lnTo>
                <a:cubicBezTo>
                  <a:pt x="11485676" y="497746"/>
                  <a:pt x="11493725" y="496425"/>
                  <a:pt x="11504731" y="495886"/>
                </a:cubicBezTo>
                <a:lnTo>
                  <a:pt x="11516038" y="495676"/>
                </a:lnTo>
                <a:lnTo>
                  <a:pt x="11516125" y="495660"/>
                </a:lnTo>
                <a:lnTo>
                  <a:pt x="11516196" y="495673"/>
                </a:lnTo>
                <a:close/>
                <a:moveTo>
                  <a:pt x="11607859" y="349989"/>
                </a:moveTo>
                <a:cubicBezTo>
                  <a:pt x="11481607" y="349989"/>
                  <a:pt x="11379259" y="449361"/>
                  <a:pt x="11379259" y="571943"/>
                </a:cubicBezTo>
                <a:cubicBezTo>
                  <a:pt x="11379259" y="694525"/>
                  <a:pt x="11481607" y="793897"/>
                  <a:pt x="11607859" y="793897"/>
                </a:cubicBezTo>
                <a:cubicBezTo>
                  <a:pt x="11734111" y="793897"/>
                  <a:pt x="11836459" y="694525"/>
                  <a:pt x="11836459" y="571943"/>
                </a:cubicBezTo>
                <a:cubicBezTo>
                  <a:pt x="11836459" y="449361"/>
                  <a:pt x="11734111" y="349989"/>
                  <a:pt x="11607859" y="349989"/>
                </a:cubicBezTo>
                <a:close/>
                <a:moveTo>
                  <a:pt x="0" y="0"/>
                </a:moveTo>
                <a:lnTo>
                  <a:pt x="12192000" y="0"/>
                </a:lnTo>
                <a:lnTo>
                  <a:pt x="12192000" y="6858000"/>
                </a:lnTo>
                <a:lnTo>
                  <a:pt x="3267456" y="6858000"/>
                </a:lnTo>
                <a:lnTo>
                  <a:pt x="3267456" y="4035552"/>
                </a:lnTo>
                <a:lnTo>
                  <a:pt x="0" y="4035552"/>
                </a:lnTo>
                <a:close/>
              </a:path>
            </a:pathLst>
          </a:custGeom>
          <a:solidFill>
            <a:schemeClr val="bg1">
              <a:lumMod val="95000"/>
            </a:schemeClr>
          </a:solidFill>
        </p:spPr>
        <p:txBody>
          <a:bodyPr wrap="square">
            <a:noAutofit/>
          </a:bodyPr>
          <a:lstStyle>
            <a:lvl1pPr marL="0" indent="0" algn="ctr">
              <a:buNone/>
              <a:defRPr/>
            </a:lvl1pPr>
          </a:lstStyle>
          <a:p>
            <a:r>
              <a:rPr lang="en-US"/>
              <a:t>Drag picture to placeholder or click icon to add</a:t>
            </a:r>
            <a:endParaRPr lang="en-US" dirty="0"/>
          </a:p>
        </p:txBody>
      </p:sp>
      <p:sp>
        <p:nvSpPr>
          <p:cNvPr id="14" name="Slide Number Placeholder 3">
            <a:extLst>
              <a:ext uri="{FF2B5EF4-FFF2-40B4-BE49-F238E27FC236}">
                <a16:creationId xmlns:a16="http://schemas.microsoft.com/office/drawing/2014/main" id="{C8B81157-2F94-4522-8E23-96CD7316ED59}"/>
              </a:ext>
            </a:extLst>
          </p:cNvPr>
          <p:cNvSpPr txBox="1">
            <a:spLocks/>
          </p:cNvSpPr>
          <p:nvPr userDrawn="1"/>
        </p:nvSpPr>
        <p:spPr>
          <a:xfrm>
            <a:off x="11607886" y="6615997"/>
            <a:ext cx="325731" cy="230832"/>
          </a:xfrm>
          <a:prstGeom prst="rect">
            <a:avLst/>
          </a:prstGeom>
        </p:spPr>
        <p:txBody>
          <a:bodyPr vert="horz" wrap="none" lIns="91440" tIns="45720" rIns="91440" bIns="45720" rtlCol="0" anchor="b" anchorCtr="0">
            <a:spAutoFit/>
          </a:bodyPr>
          <a:lstStyle>
            <a:defPPr>
              <a:defRPr lang="en-US"/>
            </a:defPPr>
            <a:lvl1pPr marL="0" algn="ctr" defTabSz="914399" rtl="0" eaLnBrk="1" latinLnBrk="0" hangingPunct="1">
              <a:defRPr sz="900" b="1" i="0" kern="1200">
                <a:solidFill>
                  <a:schemeClr val="bg1"/>
                </a:solidFill>
                <a:latin typeface="Gotham-Bold" charset="0"/>
                <a:ea typeface="Gotham-Bold" charset="0"/>
                <a:cs typeface="Gotham-Bold" charset="0"/>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a:lstStyle>
          <a:p>
            <a:pPr marL="0" marR="0" lvl="0" indent="0" algn="r" defTabSz="914399" rtl="0" eaLnBrk="1" fontAlgn="auto" latinLnBrk="0" hangingPunct="1">
              <a:lnSpc>
                <a:spcPct val="100000"/>
              </a:lnSpc>
              <a:spcBef>
                <a:spcPts val="0"/>
              </a:spcBef>
              <a:spcAft>
                <a:spcPts val="0"/>
              </a:spcAft>
              <a:buClrTx/>
              <a:buSzTx/>
              <a:buFontTx/>
              <a:buNone/>
              <a:tabLst/>
              <a:defRPr/>
            </a:pPr>
            <a:fld id="{08465928-3BA7-1741-B2EF-562768EBCB1B}" type="slidenum">
              <a:rPr kumimoji="0" lang="en-US" sz="900" b="0" i="0" u="none" strike="noStrike" kern="1200" cap="none" spc="0" normalizeH="0" baseline="0" noProof="0" smtClean="0">
                <a:ln>
                  <a:noFill/>
                </a:ln>
                <a:solidFill>
                  <a:srgbClr val="000000"/>
                </a:solidFill>
                <a:effectLst/>
                <a:uLnTx/>
                <a:uFillTx/>
                <a:latin typeface="Arial" charset="0"/>
                <a:ea typeface="Arial" charset="0"/>
                <a:cs typeface="Arial" charset="0"/>
              </a:rPr>
              <a:pPr marL="0" marR="0" lvl="0" indent="0" algn="r" defTabSz="914399"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solidFill>
              <a:effectLst/>
              <a:uLnTx/>
              <a:uFillTx/>
              <a:latin typeface="Arial" charset="0"/>
              <a:ea typeface="Arial" charset="0"/>
              <a:cs typeface="Arial" charset="0"/>
            </a:endParaRPr>
          </a:p>
        </p:txBody>
      </p:sp>
      <p:sp>
        <p:nvSpPr>
          <p:cNvPr id="8" name="Picture Placeholder 7"/>
          <p:cNvSpPr>
            <a:spLocks noGrp="1"/>
          </p:cNvSpPr>
          <p:nvPr>
            <p:ph type="pic" sz="quarter" idx="14"/>
          </p:nvPr>
        </p:nvSpPr>
        <p:spPr>
          <a:xfrm>
            <a:off x="0" y="-36656"/>
            <a:ext cx="12192000" cy="6894656"/>
          </a:xfrm>
          <a:custGeom>
            <a:avLst/>
            <a:gdLst>
              <a:gd name="connsiteX0" fmla="*/ 11517681 w 12192000"/>
              <a:gd name="connsiteY0" fmla="*/ 528864 h 6894656"/>
              <a:gd name="connsiteX1" fmla="*/ 11526825 w 12192000"/>
              <a:gd name="connsiteY1" fmla="*/ 539150 h 6894656"/>
              <a:gd name="connsiteX2" fmla="*/ 11526825 w 12192000"/>
              <a:gd name="connsiteY2" fmla="*/ 602006 h 6894656"/>
              <a:gd name="connsiteX3" fmla="*/ 11606835 w 12192000"/>
              <a:gd name="connsiteY3" fmla="*/ 599720 h 6894656"/>
              <a:gd name="connsiteX4" fmla="*/ 11686845 w 12192000"/>
              <a:gd name="connsiteY4" fmla="*/ 602006 h 6894656"/>
              <a:gd name="connsiteX5" fmla="*/ 11686845 w 12192000"/>
              <a:gd name="connsiteY5" fmla="*/ 539150 h 6894656"/>
              <a:gd name="connsiteX6" fmla="*/ 11697132 w 12192000"/>
              <a:gd name="connsiteY6" fmla="*/ 528864 h 6894656"/>
              <a:gd name="connsiteX7" fmla="*/ 11737137 w 12192000"/>
              <a:gd name="connsiteY7" fmla="*/ 531150 h 6894656"/>
              <a:gd name="connsiteX8" fmla="*/ 11759997 w 12192000"/>
              <a:gd name="connsiteY8" fmla="*/ 559721 h 6894656"/>
              <a:gd name="connsiteX9" fmla="*/ 11759997 w 12192000"/>
              <a:gd name="connsiteY9" fmla="*/ 648862 h 6894656"/>
              <a:gd name="connsiteX10" fmla="*/ 11737137 w 12192000"/>
              <a:gd name="connsiteY10" fmla="*/ 677434 h 6894656"/>
              <a:gd name="connsiteX11" fmla="*/ 11613693 w 12192000"/>
              <a:gd name="connsiteY11" fmla="*/ 685433 h 6894656"/>
              <a:gd name="connsiteX12" fmla="*/ 11613693 w 12192000"/>
              <a:gd name="connsiteY12" fmla="*/ 686047 h 6894656"/>
              <a:gd name="connsiteX13" fmla="*/ 11604549 w 12192000"/>
              <a:gd name="connsiteY13" fmla="*/ 686047 h 6894656"/>
              <a:gd name="connsiteX14" fmla="*/ 11604549 w 12192000"/>
              <a:gd name="connsiteY14" fmla="*/ 685730 h 6894656"/>
              <a:gd name="connsiteX15" fmla="*/ 11604549 w 12192000"/>
              <a:gd name="connsiteY15" fmla="*/ 685433 h 6894656"/>
              <a:gd name="connsiteX16" fmla="*/ 11476533 w 12192000"/>
              <a:gd name="connsiteY16" fmla="*/ 677434 h 6894656"/>
              <a:gd name="connsiteX17" fmla="*/ 11453673 w 12192000"/>
              <a:gd name="connsiteY17" fmla="*/ 648862 h 6894656"/>
              <a:gd name="connsiteX18" fmla="*/ 11453673 w 12192000"/>
              <a:gd name="connsiteY18" fmla="*/ 559721 h 6894656"/>
              <a:gd name="connsiteX19" fmla="*/ 11476533 w 12192000"/>
              <a:gd name="connsiteY19" fmla="*/ 531150 h 6894656"/>
              <a:gd name="connsiteX20" fmla="*/ 11517681 w 12192000"/>
              <a:gd name="connsiteY20" fmla="*/ 528864 h 6894656"/>
              <a:gd name="connsiteX21" fmla="*/ 11606835 w 12192000"/>
              <a:gd name="connsiteY21" fmla="*/ 380295 h 6894656"/>
              <a:gd name="connsiteX22" fmla="*/ 11378235 w 12192000"/>
              <a:gd name="connsiteY22" fmla="*/ 608863 h 6894656"/>
              <a:gd name="connsiteX23" fmla="*/ 11581288 w 12192000"/>
              <a:gd name="connsiteY23" fmla="*/ 836057 h 6894656"/>
              <a:gd name="connsiteX24" fmla="*/ 11602570 w 12192000"/>
              <a:gd name="connsiteY24" fmla="*/ 837314 h 6894656"/>
              <a:gd name="connsiteX25" fmla="*/ 11610556 w 12192000"/>
              <a:gd name="connsiteY25" fmla="*/ 837495 h 6894656"/>
              <a:gd name="connsiteX26" fmla="*/ 11618350 w 12192000"/>
              <a:gd name="connsiteY26" fmla="*/ 837069 h 6894656"/>
              <a:gd name="connsiteX27" fmla="*/ 11636526 w 12192000"/>
              <a:gd name="connsiteY27" fmla="*/ 835655 h 6894656"/>
              <a:gd name="connsiteX28" fmla="*/ 11835435 w 12192000"/>
              <a:gd name="connsiteY28" fmla="*/ 608863 h 6894656"/>
              <a:gd name="connsiteX29" fmla="*/ 11606835 w 12192000"/>
              <a:gd name="connsiteY29" fmla="*/ 380295 h 6894656"/>
              <a:gd name="connsiteX30" fmla="*/ 0 w 12192000"/>
              <a:gd name="connsiteY30" fmla="*/ 0 h 6894656"/>
              <a:gd name="connsiteX31" fmla="*/ 12192000 w 12192000"/>
              <a:gd name="connsiteY31" fmla="*/ 0 h 6894656"/>
              <a:gd name="connsiteX32" fmla="*/ 12192000 w 12192000"/>
              <a:gd name="connsiteY32" fmla="*/ 6894656 h 6894656"/>
              <a:gd name="connsiteX33" fmla="*/ 3267455 w 12192000"/>
              <a:gd name="connsiteY33" fmla="*/ 6894656 h 6894656"/>
              <a:gd name="connsiteX34" fmla="*/ 3267455 w 12192000"/>
              <a:gd name="connsiteY34" fmla="*/ 4072208 h 6894656"/>
              <a:gd name="connsiteX35" fmla="*/ 0 w 12192000"/>
              <a:gd name="connsiteY35" fmla="*/ 4072208 h 6894656"/>
              <a:gd name="connsiteX36" fmla="*/ 0 w 12192000"/>
              <a:gd name="connsiteY36" fmla="*/ 2199993 h 689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192000" h="6894656">
                <a:moveTo>
                  <a:pt x="11517681" y="528864"/>
                </a:moveTo>
                <a:lnTo>
                  <a:pt x="11526825" y="539150"/>
                </a:lnTo>
                <a:lnTo>
                  <a:pt x="11526825" y="602006"/>
                </a:lnTo>
                <a:cubicBezTo>
                  <a:pt x="11554257" y="602006"/>
                  <a:pt x="11579403" y="599720"/>
                  <a:pt x="11606835" y="599720"/>
                </a:cubicBezTo>
                <a:cubicBezTo>
                  <a:pt x="11634267" y="599720"/>
                  <a:pt x="11659413" y="602006"/>
                  <a:pt x="11686845" y="602006"/>
                </a:cubicBezTo>
                <a:lnTo>
                  <a:pt x="11686845" y="539150"/>
                </a:lnTo>
                <a:cubicBezTo>
                  <a:pt x="11686845" y="532293"/>
                  <a:pt x="11691417" y="528864"/>
                  <a:pt x="11697132" y="528864"/>
                </a:cubicBezTo>
                <a:cubicBezTo>
                  <a:pt x="11710848" y="528864"/>
                  <a:pt x="11729136" y="530007"/>
                  <a:pt x="11737137" y="531150"/>
                </a:cubicBezTo>
                <a:cubicBezTo>
                  <a:pt x="11749710" y="533436"/>
                  <a:pt x="11759997" y="546007"/>
                  <a:pt x="11759997" y="559721"/>
                </a:cubicBezTo>
                <a:lnTo>
                  <a:pt x="11759997" y="648862"/>
                </a:lnTo>
                <a:cubicBezTo>
                  <a:pt x="11759997" y="662576"/>
                  <a:pt x="11753139" y="675148"/>
                  <a:pt x="11737137" y="677434"/>
                </a:cubicBezTo>
                <a:cubicBezTo>
                  <a:pt x="11711991" y="682005"/>
                  <a:pt x="11659413" y="684291"/>
                  <a:pt x="11613693" y="685433"/>
                </a:cubicBezTo>
                <a:lnTo>
                  <a:pt x="11613693" y="686047"/>
                </a:lnTo>
                <a:lnTo>
                  <a:pt x="11604549" y="686047"/>
                </a:lnTo>
                <a:lnTo>
                  <a:pt x="11604549" y="685730"/>
                </a:lnTo>
                <a:lnTo>
                  <a:pt x="11604549" y="685433"/>
                </a:lnTo>
                <a:cubicBezTo>
                  <a:pt x="11557686" y="685433"/>
                  <a:pt x="11502822" y="682005"/>
                  <a:pt x="11476533" y="677434"/>
                </a:cubicBezTo>
                <a:cubicBezTo>
                  <a:pt x="11460531" y="675148"/>
                  <a:pt x="11453673" y="662576"/>
                  <a:pt x="11453673" y="648862"/>
                </a:cubicBezTo>
                <a:lnTo>
                  <a:pt x="11453673" y="559721"/>
                </a:lnTo>
                <a:cubicBezTo>
                  <a:pt x="11453673" y="546007"/>
                  <a:pt x="11463960" y="533436"/>
                  <a:pt x="11476533" y="531150"/>
                </a:cubicBezTo>
                <a:cubicBezTo>
                  <a:pt x="11484534" y="530007"/>
                  <a:pt x="11502822" y="528864"/>
                  <a:pt x="11517681" y="528864"/>
                </a:cubicBezTo>
                <a:close/>
                <a:moveTo>
                  <a:pt x="11606835" y="380295"/>
                </a:moveTo>
                <a:cubicBezTo>
                  <a:pt x="11481105" y="380295"/>
                  <a:pt x="11378235" y="483151"/>
                  <a:pt x="11378235" y="608863"/>
                </a:cubicBezTo>
                <a:cubicBezTo>
                  <a:pt x="11378235" y="726719"/>
                  <a:pt x="11466639" y="823480"/>
                  <a:pt x="11581288" y="836057"/>
                </a:cubicBezTo>
                <a:lnTo>
                  <a:pt x="11602570" y="837314"/>
                </a:lnTo>
                <a:lnTo>
                  <a:pt x="11610556" y="837495"/>
                </a:lnTo>
                <a:cubicBezTo>
                  <a:pt x="11613186" y="837454"/>
                  <a:pt x="11614022" y="837376"/>
                  <a:pt x="11618350" y="837069"/>
                </a:cubicBezTo>
                <a:lnTo>
                  <a:pt x="11636526" y="835655"/>
                </a:lnTo>
                <a:cubicBezTo>
                  <a:pt x="11749040" y="821204"/>
                  <a:pt x="11835435" y="724576"/>
                  <a:pt x="11835435" y="608863"/>
                </a:cubicBezTo>
                <a:cubicBezTo>
                  <a:pt x="11835435" y="483151"/>
                  <a:pt x="11732565" y="380295"/>
                  <a:pt x="11606835" y="380295"/>
                </a:cubicBezTo>
                <a:close/>
                <a:moveTo>
                  <a:pt x="0" y="0"/>
                </a:moveTo>
                <a:lnTo>
                  <a:pt x="12192000" y="0"/>
                </a:lnTo>
                <a:lnTo>
                  <a:pt x="12192000" y="6894656"/>
                </a:lnTo>
                <a:lnTo>
                  <a:pt x="3267455" y="6894656"/>
                </a:lnTo>
                <a:lnTo>
                  <a:pt x="3267455" y="4072208"/>
                </a:lnTo>
                <a:lnTo>
                  <a:pt x="0" y="4072208"/>
                </a:lnTo>
                <a:lnTo>
                  <a:pt x="0" y="2199993"/>
                </a:lnTo>
                <a:close/>
              </a:path>
            </a:pathLst>
          </a:custGeom>
          <a:solidFill>
            <a:schemeClr val="bg1">
              <a:lumMod val="85000"/>
            </a:schemeClr>
          </a:solidFill>
        </p:spPr>
        <p:txBody>
          <a:bodyPr wrap="square">
            <a:noAutofit/>
          </a:bodyPr>
          <a:lstStyle>
            <a:lvl1pPr marL="174625" marR="0" indent="-174625" algn="l" defTabSz="914399" rtl="0" eaLnBrk="1" fontAlgn="auto" latinLnBrk="0" hangingPunct="1">
              <a:lnSpc>
                <a:spcPct val="120000"/>
              </a:lnSpc>
              <a:spcBef>
                <a:spcPts val="1000"/>
              </a:spcBef>
              <a:spcAft>
                <a:spcPts val="0"/>
              </a:spcAft>
              <a:buClr>
                <a:schemeClr val="accent1"/>
              </a:buClr>
              <a:buSzTx/>
              <a:buFont typeface="Arial"/>
              <a:buChar char="•"/>
              <a:tabLst/>
              <a:defRPr/>
            </a:lvl1pPr>
          </a:lstStyle>
          <a:p>
            <a:pPr marL="0" lvl="0" indent="0" algn="ctr">
              <a:buNone/>
            </a:pPr>
            <a:r>
              <a:rPr lang="en-US"/>
              <a:t>Drag picture to placeholder or click icon to add</a:t>
            </a:r>
            <a:endParaRPr lang="en-US" dirty="0"/>
          </a:p>
        </p:txBody>
      </p:sp>
      <p:sp>
        <p:nvSpPr>
          <p:cNvPr id="2" name="Title 1"/>
          <p:cNvSpPr>
            <a:spLocks noGrp="1"/>
          </p:cNvSpPr>
          <p:nvPr>
            <p:ph type="title"/>
          </p:nvPr>
        </p:nvSpPr>
        <p:spPr bwMode="gray">
          <a:xfrm>
            <a:off x="446121" y="4432500"/>
            <a:ext cx="2455575" cy="2047431"/>
          </a:xfrm>
        </p:spPr>
        <p:txBody>
          <a:bodyPr anchor="t">
            <a:noAutofit/>
          </a:bodyPr>
          <a:lstStyle>
            <a:lvl1pPr>
              <a:lnSpc>
                <a:spcPct val="100000"/>
              </a:lnSpc>
              <a:defRPr sz="1800"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957368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extLst mod="1">
    <p:ext uri="{DCECCB84-F9BA-43D5-87BE-67443E8EF086}">
      <p15:sldGuideLst xmlns:p15="http://schemas.microsoft.com/office/powerpoint/2012/main">
        <p15:guide id="1" orient="horz" pos="2546">
          <p15:clr>
            <a:srgbClr val="FBAE40"/>
          </p15:clr>
        </p15:guide>
        <p15:guide id="2" pos="207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Photo Pink - BLK Logo">
    <p:bg>
      <p:bgPr>
        <a:solidFill>
          <a:schemeClr val="tx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4"/>
          </p:nvPr>
        </p:nvSpPr>
        <p:spPr>
          <a:xfrm>
            <a:off x="0" y="-36656"/>
            <a:ext cx="12192000" cy="6894656"/>
          </a:xfrm>
          <a:custGeom>
            <a:avLst/>
            <a:gdLst>
              <a:gd name="connsiteX0" fmla="*/ 11517681 w 12192000"/>
              <a:gd name="connsiteY0" fmla="*/ 528864 h 6894656"/>
              <a:gd name="connsiteX1" fmla="*/ 11526825 w 12192000"/>
              <a:gd name="connsiteY1" fmla="*/ 539150 h 6894656"/>
              <a:gd name="connsiteX2" fmla="*/ 11526825 w 12192000"/>
              <a:gd name="connsiteY2" fmla="*/ 602006 h 6894656"/>
              <a:gd name="connsiteX3" fmla="*/ 11606835 w 12192000"/>
              <a:gd name="connsiteY3" fmla="*/ 599720 h 6894656"/>
              <a:gd name="connsiteX4" fmla="*/ 11686845 w 12192000"/>
              <a:gd name="connsiteY4" fmla="*/ 602006 h 6894656"/>
              <a:gd name="connsiteX5" fmla="*/ 11686845 w 12192000"/>
              <a:gd name="connsiteY5" fmla="*/ 539150 h 6894656"/>
              <a:gd name="connsiteX6" fmla="*/ 11697132 w 12192000"/>
              <a:gd name="connsiteY6" fmla="*/ 528864 h 6894656"/>
              <a:gd name="connsiteX7" fmla="*/ 11737137 w 12192000"/>
              <a:gd name="connsiteY7" fmla="*/ 531150 h 6894656"/>
              <a:gd name="connsiteX8" fmla="*/ 11759997 w 12192000"/>
              <a:gd name="connsiteY8" fmla="*/ 559721 h 6894656"/>
              <a:gd name="connsiteX9" fmla="*/ 11759997 w 12192000"/>
              <a:gd name="connsiteY9" fmla="*/ 648862 h 6894656"/>
              <a:gd name="connsiteX10" fmla="*/ 11737137 w 12192000"/>
              <a:gd name="connsiteY10" fmla="*/ 677434 h 6894656"/>
              <a:gd name="connsiteX11" fmla="*/ 11613693 w 12192000"/>
              <a:gd name="connsiteY11" fmla="*/ 685433 h 6894656"/>
              <a:gd name="connsiteX12" fmla="*/ 11613693 w 12192000"/>
              <a:gd name="connsiteY12" fmla="*/ 686047 h 6894656"/>
              <a:gd name="connsiteX13" fmla="*/ 11604549 w 12192000"/>
              <a:gd name="connsiteY13" fmla="*/ 686047 h 6894656"/>
              <a:gd name="connsiteX14" fmla="*/ 11604549 w 12192000"/>
              <a:gd name="connsiteY14" fmla="*/ 685730 h 6894656"/>
              <a:gd name="connsiteX15" fmla="*/ 11604549 w 12192000"/>
              <a:gd name="connsiteY15" fmla="*/ 685433 h 6894656"/>
              <a:gd name="connsiteX16" fmla="*/ 11476533 w 12192000"/>
              <a:gd name="connsiteY16" fmla="*/ 677434 h 6894656"/>
              <a:gd name="connsiteX17" fmla="*/ 11453673 w 12192000"/>
              <a:gd name="connsiteY17" fmla="*/ 648862 h 6894656"/>
              <a:gd name="connsiteX18" fmla="*/ 11453673 w 12192000"/>
              <a:gd name="connsiteY18" fmla="*/ 559721 h 6894656"/>
              <a:gd name="connsiteX19" fmla="*/ 11476533 w 12192000"/>
              <a:gd name="connsiteY19" fmla="*/ 531150 h 6894656"/>
              <a:gd name="connsiteX20" fmla="*/ 11517681 w 12192000"/>
              <a:gd name="connsiteY20" fmla="*/ 528864 h 6894656"/>
              <a:gd name="connsiteX21" fmla="*/ 11606835 w 12192000"/>
              <a:gd name="connsiteY21" fmla="*/ 380295 h 6894656"/>
              <a:gd name="connsiteX22" fmla="*/ 11378235 w 12192000"/>
              <a:gd name="connsiteY22" fmla="*/ 608863 h 6894656"/>
              <a:gd name="connsiteX23" fmla="*/ 11581288 w 12192000"/>
              <a:gd name="connsiteY23" fmla="*/ 836057 h 6894656"/>
              <a:gd name="connsiteX24" fmla="*/ 11602570 w 12192000"/>
              <a:gd name="connsiteY24" fmla="*/ 837314 h 6894656"/>
              <a:gd name="connsiteX25" fmla="*/ 11610556 w 12192000"/>
              <a:gd name="connsiteY25" fmla="*/ 837495 h 6894656"/>
              <a:gd name="connsiteX26" fmla="*/ 11618350 w 12192000"/>
              <a:gd name="connsiteY26" fmla="*/ 837069 h 6894656"/>
              <a:gd name="connsiteX27" fmla="*/ 11636526 w 12192000"/>
              <a:gd name="connsiteY27" fmla="*/ 835655 h 6894656"/>
              <a:gd name="connsiteX28" fmla="*/ 11835435 w 12192000"/>
              <a:gd name="connsiteY28" fmla="*/ 608863 h 6894656"/>
              <a:gd name="connsiteX29" fmla="*/ 11606835 w 12192000"/>
              <a:gd name="connsiteY29" fmla="*/ 380295 h 6894656"/>
              <a:gd name="connsiteX30" fmla="*/ 0 w 12192000"/>
              <a:gd name="connsiteY30" fmla="*/ 0 h 6894656"/>
              <a:gd name="connsiteX31" fmla="*/ 12192000 w 12192000"/>
              <a:gd name="connsiteY31" fmla="*/ 0 h 6894656"/>
              <a:gd name="connsiteX32" fmla="*/ 12192000 w 12192000"/>
              <a:gd name="connsiteY32" fmla="*/ 6894656 h 6894656"/>
              <a:gd name="connsiteX33" fmla="*/ 3267455 w 12192000"/>
              <a:gd name="connsiteY33" fmla="*/ 6894656 h 6894656"/>
              <a:gd name="connsiteX34" fmla="*/ 3267455 w 12192000"/>
              <a:gd name="connsiteY34" fmla="*/ 4072208 h 6894656"/>
              <a:gd name="connsiteX35" fmla="*/ 0 w 12192000"/>
              <a:gd name="connsiteY35" fmla="*/ 4072208 h 6894656"/>
              <a:gd name="connsiteX36" fmla="*/ 0 w 12192000"/>
              <a:gd name="connsiteY36" fmla="*/ 2199993 h 689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192000" h="6894656">
                <a:moveTo>
                  <a:pt x="11517681" y="528864"/>
                </a:moveTo>
                <a:lnTo>
                  <a:pt x="11526825" y="539150"/>
                </a:lnTo>
                <a:lnTo>
                  <a:pt x="11526825" y="602006"/>
                </a:lnTo>
                <a:cubicBezTo>
                  <a:pt x="11554257" y="602006"/>
                  <a:pt x="11579403" y="599720"/>
                  <a:pt x="11606835" y="599720"/>
                </a:cubicBezTo>
                <a:cubicBezTo>
                  <a:pt x="11634267" y="599720"/>
                  <a:pt x="11659413" y="602006"/>
                  <a:pt x="11686845" y="602006"/>
                </a:cubicBezTo>
                <a:lnTo>
                  <a:pt x="11686845" y="539150"/>
                </a:lnTo>
                <a:cubicBezTo>
                  <a:pt x="11686845" y="532293"/>
                  <a:pt x="11691417" y="528864"/>
                  <a:pt x="11697132" y="528864"/>
                </a:cubicBezTo>
                <a:cubicBezTo>
                  <a:pt x="11710848" y="528864"/>
                  <a:pt x="11729136" y="530007"/>
                  <a:pt x="11737137" y="531150"/>
                </a:cubicBezTo>
                <a:cubicBezTo>
                  <a:pt x="11749710" y="533436"/>
                  <a:pt x="11759997" y="546007"/>
                  <a:pt x="11759997" y="559721"/>
                </a:cubicBezTo>
                <a:lnTo>
                  <a:pt x="11759997" y="648862"/>
                </a:lnTo>
                <a:cubicBezTo>
                  <a:pt x="11759997" y="662576"/>
                  <a:pt x="11753139" y="675148"/>
                  <a:pt x="11737137" y="677434"/>
                </a:cubicBezTo>
                <a:cubicBezTo>
                  <a:pt x="11711991" y="682005"/>
                  <a:pt x="11659413" y="684291"/>
                  <a:pt x="11613693" y="685433"/>
                </a:cubicBezTo>
                <a:lnTo>
                  <a:pt x="11613693" y="686047"/>
                </a:lnTo>
                <a:lnTo>
                  <a:pt x="11604549" y="686047"/>
                </a:lnTo>
                <a:lnTo>
                  <a:pt x="11604549" y="685730"/>
                </a:lnTo>
                <a:lnTo>
                  <a:pt x="11604549" y="685433"/>
                </a:lnTo>
                <a:cubicBezTo>
                  <a:pt x="11557686" y="685433"/>
                  <a:pt x="11502822" y="682005"/>
                  <a:pt x="11476533" y="677434"/>
                </a:cubicBezTo>
                <a:cubicBezTo>
                  <a:pt x="11460531" y="675148"/>
                  <a:pt x="11453673" y="662576"/>
                  <a:pt x="11453673" y="648862"/>
                </a:cubicBezTo>
                <a:lnTo>
                  <a:pt x="11453673" y="559721"/>
                </a:lnTo>
                <a:cubicBezTo>
                  <a:pt x="11453673" y="546007"/>
                  <a:pt x="11463960" y="533436"/>
                  <a:pt x="11476533" y="531150"/>
                </a:cubicBezTo>
                <a:cubicBezTo>
                  <a:pt x="11484534" y="530007"/>
                  <a:pt x="11502822" y="528864"/>
                  <a:pt x="11517681" y="528864"/>
                </a:cubicBezTo>
                <a:close/>
                <a:moveTo>
                  <a:pt x="11606835" y="380295"/>
                </a:moveTo>
                <a:cubicBezTo>
                  <a:pt x="11481105" y="380295"/>
                  <a:pt x="11378235" y="483151"/>
                  <a:pt x="11378235" y="608863"/>
                </a:cubicBezTo>
                <a:cubicBezTo>
                  <a:pt x="11378235" y="726719"/>
                  <a:pt x="11466639" y="823480"/>
                  <a:pt x="11581288" y="836057"/>
                </a:cubicBezTo>
                <a:lnTo>
                  <a:pt x="11602570" y="837314"/>
                </a:lnTo>
                <a:lnTo>
                  <a:pt x="11610556" y="837495"/>
                </a:lnTo>
                <a:cubicBezTo>
                  <a:pt x="11613186" y="837454"/>
                  <a:pt x="11614022" y="837376"/>
                  <a:pt x="11618350" y="837069"/>
                </a:cubicBezTo>
                <a:lnTo>
                  <a:pt x="11636526" y="835655"/>
                </a:lnTo>
                <a:cubicBezTo>
                  <a:pt x="11749040" y="821204"/>
                  <a:pt x="11835435" y="724576"/>
                  <a:pt x="11835435" y="608863"/>
                </a:cubicBezTo>
                <a:cubicBezTo>
                  <a:pt x="11835435" y="483151"/>
                  <a:pt x="11732565" y="380295"/>
                  <a:pt x="11606835" y="380295"/>
                </a:cubicBezTo>
                <a:close/>
                <a:moveTo>
                  <a:pt x="0" y="0"/>
                </a:moveTo>
                <a:lnTo>
                  <a:pt x="12192000" y="0"/>
                </a:lnTo>
                <a:lnTo>
                  <a:pt x="12192000" y="6894656"/>
                </a:lnTo>
                <a:lnTo>
                  <a:pt x="3267455" y="6894656"/>
                </a:lnTo>
                <a:lnTo>
                  <a:pt x="3267455" y="4072208"/>
                </a:lnTo>
                <a:lnTo>
                  <a:pt x="0" y="4072208"/>
                </a:lnTo>
                <a:lnTo>
                  <a:pt x="0" y="2199993"/>
                </a:lnTo>
                <a:close/>
              </a:path>
            </a:pathLst>
          </a:custGeom>
          <a:solidFill>
            <a:schemeClr val="bg1">
              <a:lumMod val="85000"/>
            </a:schemeClr>
          </a:solidFill>
        </p:spPr>
        <p:txBody>
          <a:bodyPr wrap="square">
            <a:noAutofit/>
          </a:bodyPr>
          <a:lstStyle>
            <a:lvl1pPr marL="174625" marR="0" indent="-174625" algn="l" defTabSz="914399" rtl="0" eaLnBrk="1" fontAlgn="auto" latinLnBrk="0" hangingPunct="1">
              <a:lnSpc>
                <a:spcPct val="120000"/>
              </a:lnSpc>
              <a:spcBef>
                <a:spcPts val="1000"/>
              </a:spcBef>
              <a:spcAft>
                <a:spcPts val="0"/>
              </a:spcAft>
              <a:buClr>
                <a:schemeClr val="accent1"/>
              </a:buClr>
              <a:buSzTx/>
              <a:buFont typeface="Arial"/>
              <a:buChar char="•"/>
              <a:tabLst/>
              <a:defRPr/>
            </a:lvl1pPr>
          </a:lstStyle>
          <a:p>
            <a:pPr marL="0" lvl="0" indent="0" algn="ctr">
              <a:buNone/>
            </a:pPr>
            <a:r>
              <a:rPr lang="en-US"/>
              <a:t>Drag picture to placeholder or click icon to add</a:t>
            </a:r>
            <a:endParaRPr lang="en-US" dirty="0"/>
          </a:p>
        </p:txBody>
      </p:sp>
      <p:sp>
        <p:nvSpPr>
          <p:cNvPr id="7" name="Rectangle 6"/>
          <p:cNvSpPr/>
          <p:nvPr userDrawn="1"/>
        </p:nvSpPr>
        <p:spPr>
          <a:xfrm>
            <a:off x="1" y="4035552"/>
            <a:ext cx="3267454" cy="2822448"/>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2" name="Title 1"/>
          <p:cNvSpPr>
            <a:spLocks noGrp="1"/>
          </p:cNvSpPr>
          <p:nvPr>
            <p:ph type="title"/>
          </p:nvPr>
        </p:nvSpPr>
        <p:spPr bwMode="gray">
          <a:xfrm>
            <a:off x="446121" y="4432500"/>
            <a:ext cx="2455575" cy="2047431"/>
          </a:xfrm>
        </p:spPr>
        <p:txBody>
          <a:bodyPr anchor="t">
            <a:noAutofit/>
          </a:bodyPr>
          <a:lstStyle>
            <a:lvl1pPr>
              <a:lnSpc>
                <a:spcPct val="100000"/>
              </a:lnSpc>
              <a:defRPr sz="1800" b="1">
                <a:solidFill>
                  <a:schemeClr val="bg1"/>
                </a:solidFill>
              </a:defRPr>
            </a:lvl1pPr>
          </a:lstStyle>
          <a:p>
            <a:r>
              <a:rPr lang="en-US"/>
              <a:t>Click to edit Master title style</a:t>
            </a:r>
            <a:endParaRPr lang="en-US" dirty="0"/>
          </a:p>
        </p:txBody>
      </p:sp>
      <p:sp>
        <p:nvSpPr>
          <p:cNvPr id="14" name="Slide Number Placeholder 3">
            <a:extLst>
              <a:ext uri="{FF2B5EF4-FFF2-40B4-BE49-F238E27FC236}">
                <a16:creationId xmlns:a16="http://schemas.microsoft.com/office/drawing/2014/main" id="{C8B81157-2F94-4522-8E23-96CD7316ED59}"/>
              </a:ext>
            </a:extLst>
          </p:cNvPr>
          <p:cNvSpPr txBox="1">
            <a:spLocks/>
          </p:cNvSpPr>
          <p:nvPr userDrawn="1"/>
        </p:nvSpPr>
        <p:spPr>
          <a:xfrm>
            <a:off x="11607886" y="6615997"/>
            <a:ext cx="325731" cy="230832"/>
          </a:xfrm>
          <a:prstGeom prst="rect">
            <a:avLst/>
          </a:prstGeom>
        </p:spPr>
        <p:txBody>
          <a:bodyPr vert="horz" wrap="none" lIns="91440" tIns="45720" rIns="91440" bIns="45720" rtlCol="0" anchor="b" anchorCtr="0">
            <a:spAutoFit/>
          </a:bodyPr>
          <a:lstStyle>
            <a:defPPr>
              <a:defRPr lang="en-US"/>
            </a:defPPr>
            <a:lvl1pPr marL="0" algn="ctr" defTabSz="914399" rtl="0" eaLnBrk="1" latinLnBrk="0" hangingPunct="1">
              <a:defRPr sz="900" b="1" i="0" kern="1200">
                <a:solidFill>
                  <a:schemeClr val="bg1"/>
                </a:solidFill>
                <a:latin typeface="Gotham-Bold" charset="0"/>
                <a:ea typeface="Gotham-Bold" charset="0"/>
                <a:cs typeface="Gotham-Bold" charset="0"/>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a:lstStyle>
          <a:p>
            <a:pPr marL="0" marR="0" lvl="0" indent="0" algn="r" defTabSz="914399" rtl="0" eaLnBrk="1" fontAlgn="auto" latinLnBrk="0" hangingPunct="1">
              <a:lnSpc>
                <a:spcPct val="100000"/>
              </a:lnSpc>
              <a:spcBef>
                <a:spcPts val="0"/>
              </a:spcBef>
              <a:spcAft>
                <a:spcPts val="0"/>
              </a:spcAft>
              <a:buClrTx/>
              <a:buSzTx/>
              <a:buFontTx/>
              <a:buNone/>
              <a:tabLst/>
              <a:defRPr/>
            </a:pPr>
            <a:fld id="{08465928-3BA7-1741-B2EF-562768EBCB1B}" type="slidenum">
              <a:rPr kumimoji="0" lang="en-US" sz="900" b="0" i="0" u="none" strike="noStrike" kern="1200" cap="none" spc="0" normalizeH="0" baseline="0" noProof="0" smtClean="0">
                <a:ln>
                  <a:noFill/>
                </a:ln>
                <a:solidFill>
                  <a:srgbClr val="000000"/>
                </a:solidFill>
                <a:effectLst/>
                <a:uLnTx/>
                <a:uFillTx/>
                <a:latin typeface="Arial" charset="0"/>
                <a:ea typeface="Arial" charset="0"/>
                <a:cs typeface="Arial" charset="0"/>
              </a:rPr>
              <a:pPr marL="0" marR="0" lvl="0" indent="0" algn="r" defTabSz="914399"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solidFill>
              <a:effectLst/>
              <a:uLnTx/>
              <a:uFillTx/>
              <a:latin typeface="Arial" charset="0"/>
              <a:ea typeface="Arial" charset="0"/>
              <a:cs typeface="Arial" charset="0"/>
            </a:endParaRPr>
          </a:p>
        </p:txBody>
      </p:sp>
    </p:spTree>
    <p:extLst>
      <p:ext uri="{BB962C8B-B14F-4D97-AF65-F5344CB8AC3E}">
        <p14:creationId xmlns:p14="http://schemas.microsoft.com/office/powerpoint/2010/main" val="2743938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extLst mod="1">
    <p:ext uri="{DCECCB84-F9BA-43D5-87BE-67443E8EF086}">
      <p15:sldGuideLst xmlns:p15="http://schemas.microsoft.com/office/powerpoint/2012/main">
        <p15:guide id="1" orient="horz" pos="2546">
          <p15:clr>
            <a:srgbClr val="FBAE40"/>
          </p15:clr>
        </p15:guide>
        <p15:guide id="2" pos="207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Photo Blue - WHT Log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2C0A57D-F93D-45C5-980C-F58D471CA618}"/>
              </a:ext>
            </a:extLst>
          </p:cNvPr>
          <p:cNvSpPr/>
          <p:nvPr userDrawn="1"/>
        </p:nvSpPr>
        <p:spPr>
          <a:xfrm>
            <a:off x="0" y="4010426"/>
            <a:ext cx="3358662" cy="2847574"/>
          </a:xfrm>
          <a:prstGeom prst="rect">
            <a:avLst/>
          </a:prstGeom>
          <a:gradFill>
            <a:gsLst>
              <a:gs pos="0">
                <a:srgbClr val="00ACE1"/>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2" name="Title 1"/>
          <p:cNvSpPr>
            <a:spLocks noGrp="1"/>
          </p:cNvSpPr>
          <p:nvPr>
            <p:ph type="title"/>
          </p:nvPr>
        </p:nvSpPr>
        <p:spPr bwMode="gray">
          <a:xfrm>
            <a:off x="446121" y="4432500"/>
            <a:ext cx="2455575" cy="1785419"/>
          </a:xfrm>
        </p:spPr>
        <p:txBody>
          <a:bodyPr anchor="t">
            <a:noAutofit/>
          </a:bodyPr>
          <a:lstStyle>
            <a:lvl1pPr>
              <a:lnSpc>
                <a:spcPct val="100000"/>
              </a:lnSpc>
              <a:defRPr sz="1800" b="1">
                <a:solidFill>
                  <a:schemeClr val="bg1"/>
                </a:solidFill>
              </a:defRPr>
            </a:lvl1pPr>
          </a:lstStyle>
          <a:p>
            <a:r>
              <a:rPr lang="en-US"/>
              <a:t>Click to edit Master title style</a:t>
            </a:r>
            <a:endParaRPr lang="en-US" dirty="0"/>
          </a:p>
        </p:txBody>
      </p:sp>
      <p:sp>
        <p:nvSpPr>
          <p:cNvPr id="14" name="Slide Number Placeholder 3">
            <a:extLst>
              <a:ext uri="{FF2B5EF4-FFF2-40B4-BE49-F238E27FC236}">
                <a16:creationId xmlns:a16="http://schemas.microsoft.com/office/drawing/2014/main" id="{C8B81157-2F94-4522-8E23-96CD7316ED59}"/>
              </a:ext>
            </a:extLst>
          </p:cNvPr>
          <p:cNvSpPr txBox="1">
            <a:spLocks/>
          </p:cNvSpPr>
          <p:nvPr userDrawn="1"/>
        </p:nvSpPr>
        <p:spPr>
          <a:xfrm>
            <a:off x="11607886" y="6615997"/>
            <a:ext cx="325731" cy="230832"/>
          </a:xfrm>
          <a:prstGeom prst="rect">
            <a:avLst/>
          </a:prstGeom>
        </p:spPr>
        <p:txBody>
          <a:bodyPr vert="horz" wrap="none" lIns="91440" tIns="45720" rIns="91440" bIns="45720" rtlCol="0" anchor="b" anchorCtr="0">
            <a:spAutoFit/>
          </a:bodyPr>
          <a:lstStyle>
            <a:defPPr>
              <a:defRPr lang="en-US"/>
            </a:defPPr>
            <a:lvl1pPr marL="0" algn="ctr" defTabSz="914399" rtl="0" eaLnBrk="1" latinLnBrk="0" hangingPunct="1">
              <a:defRPr sz="900" b="1" i="0" kern="1200">
                <a:solidFill>
                  <a:schemeClr val="bg1"/>
                </a:solidFill>
                <a:latin typeface="Gotham-Bold" charset="0"/>
                <a:ea typeface="Gotham-Bold" charset="0"/>
                <a:cs typeface="Gotham-Bold" charset="0"/>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a:lstStyle>
          <a:p>
            <a:pPr marL="0" marR="0" lvl="0" indent="0" algn="r" defTabSz="914399" rtl="0" eaLnBrk="1" fontAlgn="auto" latinLnBrk="0" hangingPunct="1">
              <a:lnSpc>
                <a:spcPct val="100000"/>
              </a:lnSpc>
              <a:spcBef>
                <a:spcPts val="0"/>
              </a:spcBef>
              <a:spcAft>
                <a:spcPts val="0"/>
              </a:spcAft>
              <a:buClrTx/>
              <a:buSzTx/>
              <a:buFontTx/>
              <a:buNone/>
              <a:tabLst/>
              <a:defRPr/>
            </a:pPr>
            <a:fld id="{08465928-3BA7-1741-B2EF-562768EBCB1B}" type="slidenum">
              <a:rPr kumimoji="0" lang="en-US" sz="900" b="0" i="0" u="none" strike="noStrike" kern="1200" cap="none" spc="0" normalizeH="0" baseline="0" noProof="0" smtClean="0">
                <a:ln>
                  <a:noFill/>
                </a:ln>
                <a:solidFill>
                  <a:srgbClr val="000000"/>
                </a:solidFill>
                <a:effectLst/>
                <a:uLnTx/>
                <a:uFillTx/>
                <a:latin typeface="Arial" charset="0"/>
                <a:ea typeface="Arial" charset="0"/>
                <a:cs typeface="Arial" charset="0"/>
              </a:rPr>
              <a:pPr marL="0" marR="0" lvl="0" indent="0" algn="r" defTabSz="914399"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solidFill>
              <a:effectLst/>
              <a:uLnTx/>
              <a:uFillTx/>
              <a:latin typeface="Arial" charset="0"/>
              <a:ea typeface="Arial" charset="0"/>
              <a:cs typeface="Arial" charset="0"/>
            </a:endParaRPr>
          </a:p>
        </p:txBody>
      </p:sp>
      <p:sp>
        <p:nvSpPr>
          <p:cNvPr id="7" name="Picture Placeholder 6"/>
          <p:cNvSpPr>
            <a:spLocks noGrp="1"/>
          </p:cNvSpPr>
          <p:nvPr>
            <p:ph type="pic" sz="quarter" idx="14"/>
          </p:nvPr>
        </p:nvSpPr>
        <p:spPr>
          <a:xfrm>
            <a:off x="0" y="-36656"/>
            <a:ext cx="12192000" cy="6894656"/>
          </a:xfrm>
          <a:custGeom>
            <a:avLst/>
            <a:gdLst>
              <a:gd name="connsiteX0" fmla="*/ 11517681 w 12192000"/>
              <a:gd name="connsiteY0" fmla="*/ 528864 h 6894656"/>
              <a:gd name="connsiteX1" fmla="*/ 11526825 w 12192000"/>
              <a:gd name="connsiteY1" fmla="*/ 539150 h 6894656"/>
              <a:gd name="connsiteX2" fmla="*/ 11526825 w 12192000"/>
              <a:gd name="connsiteY2" fmla="*/ 602006 h 6894656"/>
              <a:gd name="connsiteX3" fmla="*/ 11606835 w 12192000"/>
              <a:gd name="connsiteY3" fmla="*/ 599720 h 6894656"/>
              <a:gd name="connsiteX4" fmla="*/ 11686845 w 12192000"/>
              <a:gd name="connsiteY4" fmla="*/ 602006 h 6894656"/>
              <a:gd name="connsiteX5" fmla="*/ 11686845 w 12192000"/>
              <a:gd name="connsiteY5" fmla="*/ 539150 h 6894656"/>
              <a:gd name="connsiteX6" fmla="*/ 11697132 w 12192000"/>
              <a:gd name="connsiteY6" fmla="*/ 528864 h 6894656"/>
              <a:gd name="connsiteX7" fmla="*/ 11737137 w 12192000"/>
              <a:gd name="connsiteY7" fmla="*/ 531150 h 6894656"/>
              <a:gd name="connsiteX8" fmla="*/ 11759997 w 12192000"/>
              <a:gd name="connsiteY8" fmla="*/ 559721 h 6894656"/>
              <a:gd name="connsiteX9" fmla="*/ 11759997 w 12192000"/>
              <a:gd name="connsiteY9" fmla="*/ 648862 h 6894656"/>
              <a:gd name="connsiteX10" fmla="*/ 11737137 w 12192000"/>
              <a:gd name="connsiteY10" fmla="*/ 677434 h 6894656"/>
              <a:gd name="connsiteX11" fmla="*/ 11613693 w 12192000"/>
              <a:gd name="connsiteY11" fmla="*/ 685433 h 6894656"/>
              <a:gd name="connsiteX12" fmla="*/ 11613693 w 12192000"/>
              <a:gd name="connsiteY12" fmla="*/ 686047 h 6894656"/>
              <a:gd name="connsiteX13" fmla="*/ 11604549 w 12192000"/>
              <a:gd name="connsiteY13" fmla="*/ 686047 h 6894656"/>
              <a:gd name="connsiteX14" fmla="*/ 11604549 w 12192000"/>
              <a:gd name="connsiteY14" fmla="*/ 685730 h 6894656"/>
              <a:gd name="connsiteX15" fmla="*/ 11604549 w 12192000"/>
              <a:gd name="connsiteY15" fmla="*/ 685433 h 6894656"/>
              <a:gd name="connsiteX16" fmla="*/ 11476533 w 12192000"/>
              <a:gd name="connsiteY16" fmla="*/ 677434 h 6894656"/>
              <a:gd name="connsiteX17" fmla="*/ 11453673 w 12192000"/>
              <a:gd name="connsiteY17" fmla="*/ 648862 h 6894656"/>
              <a:gd name="connsiteX18" fmla="*/ 11453673 w 12192000"/>
              <a:gd name="connsiteY18" fmla="*/ 559721 h 6894656"/>
              <a:gd name="connsiteX19" fmla="*/ 11476533 w 12192000"/>
              <a:gd name="connsiteY19" fmla="*/ 531150 h 6894656"/>
              <a:gd name="connsiteX20" fmla="*/ 11517681 w 12192000"/>
              <a:gd name="connsiteY20" fmla="*/ 528864 h 6894656"/>
              <a:gd name="connsiteX21" fmla="*/ 11606835 w 12192000"/>
              <a:gd name="connsiteY21" fmla="*/ 380295 h 6894656"/>
              <a:gd name="connsiteX22" fmla="*/ 11378235 w 12192000"/>
              <a:gd name="connsiteY22" fmla="*/ 608863 h 6894656"/>
              <a:gd name="connsiteX23" fmla="*/ 11581288 w 12192000"/>
              <a:gd name="connsiteY23" fmla="*/ 836057 h 6894656"/>
              <a:gd name="connsiteX24" fmla="*/ 11602570 w 12192000"/>
              <a:gd name="connsiteY24" fmla="*/ 837314 h 6894656"/>
              <a:gd name="connsiteX25" fmla="*/ 11610556 w 12192000"/>
              <a:gd name="connsiteY25" fmla="*/ 837495 h 6894656"/>
              <a:gd name="connsiteX26" fmla="*/ 11618350 w 12192000"/>
              <a:gd name="connsiteY26" fmla="*/ 837069 h 6894656"/>
              <a:gd name="connsiteX27" fmla="*/ 11636526 w 12192000"/>
              <a:gd name="connsiteY27" fmla="*/ 835655 h 6894656"/>
              <a:gd name="connsiteX28" fmla="*/ 11835435 w 12192000"/>
              <a:gd name="connsiteY28" fmla="*/ 608863 h 6894656"/>
              <a:gd name="connsiteX29" fmla="*/ 11606835 w 12192000"/>
              <a:gd name="connsiteY29" fmla="*/ 380295 h 6894656"/>
              <a:gd name="connsiteX30" fmla="*/ 0 w 12192000"/>
              <a:gd name="connsiteY30" fmla="*/ 0 h 6894656"/>
              <a:gd name="connsiteX31" fmla="*/ 12192000 w 12192000"/>
              <a:gd name="connsiteY31" fmla="*/ 0 h 6894656"/>
              <a:gd name="connsiteX32" fmla="*/ 12192000 w 12192000"/>
              <a:gd name="connsiteY32" fmla="*/ 6894656 h 6894656"/>
              <a:gd name="connsiteX33" fmla="*/ 3267455 w 12192000"/>
              <a:gd name="connsiteY33" fmla="*/ 6894656 h 6894656"/>
              <a:gd name="connsiteX34" fmla="*/ 3267455 w 12192000"/>
              <a:gd name="connsiteY34" fmla="*/ 4072208 h 6894656"/>
              <a:gd name="connsiteX35" fmla="*/ 0 w 12192000"/>
              <a:gd name="connsiteY35" fmla="*/ 4072208 h 6894656"/>
              <a:gd name="connsiteX36" fmla="*/ 0 w 12192000"/>
              <a:gd name="connsiteY36" fmla="*/ 2199993 h 689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192000" h="6894656">
                <a:moveTo>
                  <a:pt x="11517681" y="528864"/>
                </a:moveTo>
                <a:lnTo>
                  <a:pt x="11526825" y="539150"/>
                </a:lnTo>
                <a:lnTo>
                  <a:pt x="11526825" y="602006"/>
                </a:lnTo>
                <a:cubicBezTo>
                  <a:pt x="11554257" y="602006"/>
                  <a:pt x="11579403" y="599720"/>
                  <a:pt x="11606835" y="599720"/>
                </a:cubicBezTo>
                <a:cubicBezTo>
                  <a:pt x="11634267" y="599720"/>
                  <a:pt x="11659413" y="602006"/>
                  <a:pt x="11686845" y="602006"/>
                </a:cubicBezTo>
                <a:lnTo>
                  <a:pt x="11686845" y="539150"/>
                </a:lnTo>
                <a:cubicBezTo>
                  <a:pt x="11686845" y="532293"/>
                  <a:pt x="11691417" y="528864"/>
                  <a:pt x="11697132" y="528864"/>
                </a:cubicBezTo>
                <a:cubicBezTo>
                  <a:pt x="11710848" y="528864"/>
                  <a:pt x="11729136" y="530007"/>
                  <a:pt x="11737137" y="531150"/>
                </a:cubicBezTo>
                <a:cubicBezTo>
                  <a:pt x="11749710" y="533436"/>
                  <a:pt x="11759997" y="546007"/>
                  <a:pt x="11759997" y="559721"/>
                </a:cubicBezTo>
                <a:lnTo>
                  <a:pt x="11759997" y="648862"/>
                </a:lnTo>
                <a:cubicBezTo>
                  <a:pt x="11759997" y="662576"/>
                  <a:pt x="11753139" y="675148"/>
                  <a:pt x="11737137" y="677434"/>
                </a:cubicBezTo>
                <a:cubicBezTo>
                  <a:pt x="11711991" y="682005"/>
                  <a:pt x="11659413" y="684291"/>
                  <a:pt x="11613693" y="685433"/>
                </a:cubicBezTo>
                <a:lnTo>
                  <a:pt x="11613693" y="686047"/>
                </a:lnTo>
                <a:lnTo>
                  <a:pt x="11604549" y="686047"/>
                </a:lnTo>
                <a:lnTo>
                  <a:pt x="11604549" y="685730"/>
                </a:lnTo>
                <a:lnTo>
                  <a:pt x="11604549" y="685433"/>
                </a:lnTo>
                <a:cubicBezTo>
                  <a:pt x="11557686" y="685433"/>
                  <a:pt x="11502822" y="682005"/>
                  <a:pt x="11476533" y="677434"/>
                </a:cubicBezTo>
                <a:cubicBezTo>
                  <a:pt x="11460531" y="675148"/>
                  <a:pt x="11453673" y="662576"/>
                  <a:pt x="11453673" y="648862"/>
                </a:cubicBezTo>
                <a:lnTo>
                  <a:pt x="11453673" y="559721"/>
                </a:lnTo>
                <a:cubicBezTo>
                  <a:pt x="11453673" y="546007"/>
                  <a:pt x="11463960" y="533436"/>
                  <a:pt x="11476533" y="531150"/>
                </a:cubicBezTo>
                <a:cubicBezTo>
                  <a:pt x="11484534" y="530007"/>
                  <a:pt x="11502822" y="528864"/>
                  <a:pt x="11517681" y="528864"/>
                </a:cubicBezTo>
                <a:close/>
                <a:moveTo>
                  <a:pt x="11606835" y="380295"/>
                </a:moveTo>
                <a:cubicBezTo>
                  <a:pt x="11481105" y="380295"/>
                  <a:pt x="11378235" y="483151"/>
                  <a:pt x="11378235" y="608863"/>
                </a:cubicBezTo>
                <a:cubicBezTo>
                  <a:pt x="11378235" y="726719"/>
                  <a:pt x="11466639" y="823480"/>
                  <a:pt x="11581288" y="836057"/>
                </a:cubicBezTo>
                <a:lnTo>
                  <a:pt x="11602570" y="837314"/>
                </a:lnTo>
                <a:lnTo>
                  <a:pt x="11610556" y="837495"/>
                </a:lnTo>
                <a:cubicBezTo>
                  <a:pt x="11613186" y="837454"/>
                  <a:pt x="11614022" y="837376"/>
                  <a:pt x="11618350" y="837069"/>
                </a:cubicBezTo>
                <a:lnTo>
                  <a:pt x="11636526" y="835655"/>
                </a:lnTo>
                <a:cubicBezTo>
                  <a:pt x="11749040" y="821204"/>
                  <a:pt x="11835435" y="724576"/>
                  <a:pt x="11835435" y="608863"/>
                </a:cubicBezTo>
                <a:cubicBezTo>
                  <a:pt x="11835435" y="483151"/>
                  <a:pt x="11732565" y="380295"/>
                  <a:pt x="11606835" y="380295"/>
                </a:cubicBezTo>
                <a:close/>
                <a:moveTo>
                  <a:pt x="0" y="0"/>
                </a:moveTo>
                <a:lnTo>
                  <a:pt x="12192000" y="0"/>
                </a:lnTo>
                <a:lnTo>
                  <a:pt x="12192000" y="6894656"/>
                </a:lnTo>
                <a:lnTo>
                  <a:pt x="3267455" y="6894656"/>
                </a:lnTo>
                <a:lnTo>
                  <a:pt x="3267455" y="4072208"/>
                </a:lnTo>
                <a:lnTo>
                  <a:pt x="0" y="4072208"/>
                </a:lnTo>
                <a:lnTo>
                  <a:pt x="0" y="2199993"/>
                </a:lnTo>
                <a:close/>
              </a:path>
            </a:pathLst>
          </a:custGeom>
          <a:solidFill>
            <a:schemeClr val="bg1">
              <a:lumMod val="85000"/>
            </a:schemeClr>
          </a:solidFill>
        </p:spPr>
        <p:txBody>
          <a:bodyPr wrap="square">
            <a:noAutofit/>
          </a:bodyPr>
          <a:lstStyle>
            <a:lvl1pPr marL="174625" marR="0" indent="-174625" algn="l" defTabSz="914399" rtl="0" eaLnBrk="1" fontAlgn="auto" latinLnBrk="0" hangingPunct="1">
              <a:lnSpc>
                <a:spcPct val="120000"/>
              </a:lnSpc>
              <a:spcBef>
                <a:spcPts val="1000"/>
              </a:spcBef>
              <a:spcAft>
                <a:spcPts val="0"/>
              </a:spcAft>
              <a:buClr>
                <a:schemeClr val="accent1"/>
              </a:buClr>
              <a:buSzTx/>
              <a:buFont typeface="Arial"/>
              <a:buChar char="•"/>
              <a:tabLst/>
              <a:defRPr/>
            </a:lvl1pPr>
          </a:lstStyle>
          <a:p>
            <a:pPr marL="0" lvl="0" indent="0" algn="ctr">
              <a:buNone/>
            </a:pPr>
            <a:r>
              <a:rPr lang="en-US"/>
              <a:t>Drag picture to placeholder or click icon to add</a:t>
            </a:r>
            <a:endParaRPr lang="en-US" dirty="0"/>
          </a:p>
        </p:txBody>
      </p:sp>
    </p:spTree>
    <p:extLst>
      <p:ext uri="{BB962C8B-B14F-4D97-AF65-F5344CB8AC3E}">
        <p14:creationId xmlns:p14="http://schemas.microsoft.com/office/powerpoint/2010/main" val="721014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extLst mod="1">
    <p:ext uri="{DCECCB84-F9BA-43D5-87BE-67443E8EF086}">
      <p15:sldGuideLst xmlns:p15="http://schemas.microsoft.com/office/powerpoint/2012/main">
        <p15:guide id="1" orient="horz" pos="2546">
          <p15:clr>
            <a:srgbClr val="FBAE40"/>
          </p15:clr>
        </p15:guide>
        <p15:guide id="2" pos="207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Revolution">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A0BD78-C9B3-4DBB-8AB3-B81F947A9B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969" y="0"/>
            <a:ext cx="12207239" cy="6870955"/>
          </a:xfrm>
          <a:prstGeom prst="rect">
            <a:avLst/>
          </a:prstGeom>
        </p:spPr>
      </p:pic>
      <p:pic>
        <p:nvPicPr>
          <p:cNvPr id="13" name="Graphic 12">
            <a:extLst>
              <a:ext uri="{FF2B5EF4-FFF2-40B4-BE49-F238E27FC236}">
                <a16:creationId xmlns:a16="http://schemas.microsoft.com/office/drawing/2014/main" id="{E3F8734D-D5F7-BD4D-932D-4B33003BB26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156700" y="543025"/>
            <a:ext cx="2329685" cy="806119"/>
          </a:xfrm>
          <a:prstGeom prst="rect">
            <a:avLst/>
          </a:prstGeom>
        </p:spPr>
      </p:pic>
      <p:sp>
        <p:nvSpPr>
          <p:cNvPr id="2" name="Title 1"/>
          <p:cNvSpPr>
            <a:spLocks noGrp="1"/>
          </p:cNvSpPr>
          <p:nvPr>
            <p:ph type="ctrTitle" hasCustomPrompt="1"/>
          </p:nvPr>
        </p:nvSpPr>
        <p:spPr bwMode="gray">
          <a:xfrm>
            <a:off x="1224853" y="3477339"/>
            <a:ext cx="7602155" cy="751897"/>
          </a:xfrm>
        </p:spPr>
        <p:txBody>
          <a:bodyPr anchor="b">
            <a:noAutofit/>
          </a:bodyPr>
          <a:lstStyle>
            <a:lvl1pPr algn="l">
              <a:defRPr sz="5400" cap="all" baseline="0">
                <a:solidFill>
                  <a:schemeClr val="bg1"/>
                </a:solidFill>
              </a:defRPr>
            </a:lvl1pPr>
          </a:lstStyle>
          <a:p>
            <a:r>
              <a:rPr lang="en-US" dirty="0"/>
              <a:t>CLICK TO EDIT</a:t>
            </a:r>
          </a:p>
        </p:txBody>
      </p:sp>
      <p:sp>
        <p:nvSpPr>
          <p:cNvPr id="5" name="Text Placeholder 4"/>
          <p:cNvSpPr>
            <a:spLocks noGrp="1"/>
          </p:cNvSpPr>
          <p:nvPr>
            <p:ph type="body" sz="quarter" idx="10"/>
          </p:nvPr>
        </p:nvSpPr>
        <p:spPr bwMode="gray">
          <a:xfrm>
            <a:off x="1224852" y="4291648"/>
            <a:ext cx="7602155" cy="609600"/>
          </a:xfrm>
          <a:prstGeom prst="rect">
            <a:avLst/>
          </a:prstGeom>
        </p:spPr>
        <p:txBody>
          <a:bodyPr/>
          <a:lstStyle>
            <a:lvl1pPr marL="0" indent="0">
              <a:buNone/>
              <a:defRPr sz="2000">
                <a:solidFill>
                  <a:schemeClr val="bg1"/>
                </a:solidFill>
                <a:latin typeface="+mn-lt"/>
              </a:defRPr>
            </a:lvl1pPr>
          </a:lstStyle>
          <a:p>
            <a:pPr lvl="0"/>
            <a:r>
              <a:rPr lang="en-US"/>
              <a:t>Click to edit Master text styles</a:t>
            </a:r>
          </a:p>
        </p:txBody>
      </p:sp>
      <p:sp>
        <p:nvSpPr>
          <p:cNvPr id="15" name="Footer Placeholder 9">
            <a:extLst>
              <a:ext uri="{FF2B5EF4-FFF2-40B4-BE49-F238E27FC236}">
                <a16:creationId xmlns:a16="http://schemas.microsoft.com/office/drawing/2014/main" id="{1DD68EAE-42B2-45DF-B627-BE43EEF4383C}"/>
              </a:ext>
            </a:extLst>
          </p:cNvPr>
          <p:cNvSpPr txBox="1">
            <a:spLocks/>
          </p:cNvSpPr>
          <p:nvPr userDrawn="1"/>
        </p:nvSpPr>
        <p:spPr bwMode="gray">
          <a:xfrm>
            <a:off x="188012" y="6610588"/>
            <a:ext cx="5455340" cy="215444"/>
          </a:xfrm>
          <a:prstGeom prst="rect">
            <a:avLst/>
          </a:prstGeom>
        </p:spPr>
        <p:txBody>
          <a:bodyPr wrap="none" anchor="b" anchorCtr="0">
            <a:spAutoFit/>
          </a:bodyPr>
          <a:lstStyle>
            <a:defPPr>
              <a:defRPr lang="en-US"/>
            </a:defPPr>
            <a:lvl1pPr marL="0" algn="l" defTabSz="914399" rtl="0" eaLnBrk="1" latinLnBrk="0" hangingPunct="1">
              <a:defRPr lang="en-GB" sz="800" b="0" i="0" u="none" strike="noStrike" kern="1200" baseline="0" smtClean="0">
                <a:solidFill>
                  <a:schemeClr val="bg1"/>
                </a:solidFill>
                <a:latin typeface="+mn-lt"/>
                <a:ea typeface="+mn-ea"/>
                <a:cs typeface="+mn-cs"/>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a:lstStyle>
          <a:p>
            <a:r>
              <a:rPr lang="en-US" b="0" i="0" dirty="0">
                <a:solidFill>
                  <a:schemeClr val="bg1"/>
                </a:solidFill>
                <a:latin typeface="Arial" charset="0"/>
                <a:ea typeface="Arial" charset="0"/>
                <a:cs typeface="Arial" charset="0"/>
              </a:rPr>
              <a:t>Confidential and Proprietary. Do not distribute without Couchbase consent. © Couchbase </a:t>
            </a:r>
            <a:r>
              <a:rPr lang="is-IS" b="0" i="0" dirty="0">
                <a:solidFill>
                  <a:schemeClr val="bg1"/>
                </a:solidFill>
                <a:latin typeface="Arial" charset="0"/>
                <a:ea typeface="Arial" charset="0"/>
                <a:cs typeface="Arial" charset="0"/>
              </a:rPr>
              <a:t>2019</a:t>
            </a:r>
            <a:r>
              <a:rPr lang="en-US" b="0" i="0" dirty="0">
                <a:solidFill>
                  <a:schemeClr val="bg1"/>
                </a:solidFill>
                <a:latin typeface="Arial" charset="0"/>
                <a:ea typeface="Arial" charset="0"/>
                <a:cs typeface="Arial" charset="0"/>
              </a:rPr>
              <a:t>. All rights reserved. </a:t>
            </a:r>
          </a:p>
        </p:txBody>
      </p:sp>
      <p:sp>
        <p:nvSpPr>
          <p:cNvPr id="10" name="Text Placeholder 4"/>
          <p:cNvSpPr>
            <a:spLocks noGrp="1"/>
          </p:cNvSpPr>
          <p:nvPr>
            <p:ph type="body" sz="quarter" idx="11"/>
          </p:nvPr>
        </p:nvSpPr>
        <p:spPr bwMode="gray">
          <a:xfrm>
            <a:off x="1224852" y="5755478"/>
            <a:ext cx="7602155" cy="609600"/>
          </a:xfrm>
          <a:prstGeom prst="rect">
            <a:avLst/>
          </a:prstGeom>
        </p:spPr>
        <p:txBody>
          <a:bodyPr/>
          <a:lstStyle>
            <a:lvl1pPr marL="0" indent="0">
              <a:buNone/>
              <a:defRPr sz="1600">
                <a:solidFill>
                  <a:schemeClr val="bg1"/>
                </a:solidFill>
                <a:latin typeface="+mn-lt"/>
              </a:defRPr>
            </a:lvl1pPr>
          </a:lstStyle>
          <a:p>
            <a:pPr lvl="0"/>
            <a:r>
              <a:rPr lang="en-US"/>
              <a:t>Click to edit Master text styles</a:t>
            </a:r>
          </a:p>
        </p:txBody>
      </p:sp>
      <p:sp>
        <p:nvSpPr>
          <p:cNvPr id="11" name="Text Placeholder 4"/>
          <p:cNvSpPr>
            <a:spLocks noGrp="1"/>
          </p:cNvSpPr>
          <p:nvPr>
            <p:ph type="body" sz="quarter" idx="12"/>
          </p:nvPr>
        </p:nvSpPr>
        <p:spPr bwMode="gray">
          <a:xfrm>
            <a:off x="1224852" y="5145878"/>
            <a:ext cx="7602155" cy="609600"/>
          </a:xfrm>
          <a:prstGeom prst="rect">
            <a:avLst/>
          </a:prstGeom>
        </p:spPr>
        <p:txBody>
          <a:bodyPr/>
          <a:lstStyle>
            <a:lvl1pPr marL="0" indent="0">
              <a:buNone/>
              <a:defRPr sz="1800" b="1" i="0">
                <a:solidFill>
                  <a:schemeClr val="bg1"/>
                </a:solidFill>
                <a:latin typeface="+mj-lt"/>
              </a:defRPr>
            </a:lvl1pPr>
          </a:lstStyle>
          <a:p>
            <a:pPr lvl="0"/>
            <a:r>
              <a:rPr lang="en-US"/>
              <a:t>Click to edit Master text styles</a:t>
            </a:r>
          </a:p>
        </p:txBody>
      </p:sp>
    </p:spTree>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guide id="3" pos="7446">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Photo Blue - BLK Logo">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2C0A57D-F93D-45C5-980C-F58D471CA618}"/>
              </a:ext>
            </a:extLst>
          </p:cNvPr>
          <p:cNvSpPr/>
          <p:nvPr userDrawn="1"/>
        </p:nvSpPr>
        <p:spPr>
          <a:xfrm>
            <a:off x="-2" y="4010426"/>
            <a:ext cx="3358663" cy="2847574"/>
          </a:xfrm>
          <a:prstGeom prst="rect">
            <a:avLst/>
          </a:prstGeom>
          <a:gradFill>
            <a:gsLst>
              <a:gs pos="0">
                <a:srgbClr val="00ACE1"/>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2" name="Title 1"/>
          <p:cNvSpPr>
            <a:spLocks noGrp="1"/>
          </p:cNvSpPr>
          <p:nvPr>
            <p:ph type="title"/>
          </p:nvPr>
        </p:nvSpPr>
        <p:spPr bwMode="gray">
          <a:xfrm>
            <a:off x="446121" y="4432500"/>
            <a:ext cx="2455575" cy="1785419"/>
          </a:xfrm>
        </p:spPr>
        <p:txBody>
          <a:bodyPr anchor="t">
            <a:noAutofit/>
          </a:bodyPr>
          <a:lstStyle>
            <a:lvl1pPr>
              <a:lnSpc>
                <a:spcPct val="100000"/>
              </a:lnSpc>
              <a:defRPr sz="1800" b="1">
                <a:solidFill>
                  <a:schemeClr val="bg1"/>
                </a:solidFill>
              </a:defRPr>
            </a:lvl1pPr>
          </a:lstStyle>
          <a:p>
            <a:r>
              <a:rPr lang="en-US"/>
              <a:t>Click to edit Master title style</a:t>
            </a:r>
            <a:endParaRPr lang="en-US" dirty="0"/>
          </a:p>
        </p:txBody>
      </p:sp>
      <p:sp>
        <p:nvSpPr>
          <p:cNvPr id="14" name="Slide Number Placeholder 3">
            <a:extLst>
              <a:ext uri="{FF2B5EF4-FFF2-40B4-BE49-F238E27FC236}">
                <a16:creationId xmlns:a16="http://schemas.microsoft.com/office/drawing/2014/main" id="{C8B81157-2F94-4522-8E23-96CD7316ED59}"/>
              </a:ext>
            </a:extLst>
          </p:cNvPr>
          <p:cNvSpPr txBox="1">
            <a:spLocks/>
          </p:cNvSpPr>
          <p:nvPr userDrawn="1"/>
        </p:nvSpPr>
        <p:spPr>
          <a:xfrm>
            <a:off x="11607886" y="6615997"/>
            <a:ext cx="325731" cy="230832"/>
          </a:xfrm>
          <a:prstGeom prst="rect">
            <a:avLst/>
          </a:prstGeom>
        </p:spPr>
        <p:txBody>
          <a:bodyPr vert="horz" wrap="none" lIns="91440" tIns="45720" rIns="91440" bIns="45720" rtlCol="0" anchor="b" anchorCtr="0">
            <a:spAutoFit/>
          </a:bodyPr>
          <a:lstStyle>
            <a:defPPr>
              <a:defRPr lang="en-US"/>
            </a:defPPr>
            <a:lvl1pPr marL="0" algn="ctr" defTabSz="914399" rtl="0" eaLnBrk="1" latinLnBrk="0" hangingPunct="1">
              <a:defRPr sz="900" b="1" i="0" kern="1200">
                <a:solidFill>
                  <a:schemeClr val="bg1"/>
                </a:solidFill>
                <a:latin typeface="Gotham-Bold" charset="0"/>
                <a:ea typeface="Gotham-Bold" charset="0"/>
                <a:cs typeface="Gotham-Bold" charset="0"/>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a:lstStyle>
          <a:p>
            <a:pPr marL="0" marR="0" lvl="0" indent="0" algn="r" defTabSz="914399" rtl="0" eaLnBrk="1" fontAlgn="auto" latinLnBrk="0" hangingPunct="1">
              <a:lnSpc>
                <a:spcPct val="100000"/>
              </a:lnSpc>
              <a:spcBef>
                <a:spcPts val="0"/>
              </a:spcBef>
              <a:spcAft>
                <a:spcPts val="0"/>
              </a:spcAft>
              <a:buClrTx/>
              <a:buSzTx/>
              <a:buFontTx/>
              <a:buNone/>
              <a:tabLst/>
              <a:defRPr/>
            </a:pPr>
            <a:fld id="{08465928-3BA7-1741-B2EF-562768EBCB1B}" type="slidenum">
              <a:rPr kumimoji="0" lang="en-US" sz="900" b="0" i="0" u="none" strike="noStrike" kern="1200" cap="none" spc="0" normalizeH="0" baseline="0" noProof="0" smtClean="0">
                <a:ln>
                  <a:noFill/>
                </a:ln>
                <a:solidFill>
                  <a:srgbClr val="000000"/>
                </a:solidFill>
                <a:effectLst/>
                <a:uLnTx/>
                <a:uFillTx/>
                <a:latin typeface="Arial" charset="0"/>
                <a:ea typeface="Arial" charset="0"/>
                <a:cs typeface="Arial" charset="0"/>
              </a:rPr>
              <a:pPr marL="0" marR="0" lvl="0" indent="0" algn="r" defTabSz="914399"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solidFill>
              <a:effectLst/>
              <a:uLnTx/>
              <a:uFillTx/>
              <a:latin typeface="Arial" charset="0"/>
              <a:ea typeface="Arial" charset="0"/>
              <a:cs typeface="Arial" charset="0"/>
            </a:endParaRPr>
          </a:p>
        </p:txBody>
      </p:sp>
      <p:sp>
        <p:nvSpPr>
          <p:cNvPr id="7" name="Picture Placeholder 6"/>
          <p:cNvSpPr>
            <a:spLocks noGrp="1"/>
          </p:cNvSpPr>
          <p:nvPr>
            <p:ph type="pic" sz="quarter" idx="14"/>
          </p:nvPr>
        </p:nvSpPr>
        <p:spPr>
          <a:xfrm>
            <a:off x="0" y="-36656"/>
            <a:ext cx="12192000" cy="6894656"/>
          </a:xfrm>
          <a:custGeom>
            <a:avLst/>
            <a:gdLst>
              <a:gd name="connsiteX0" fmla="*/ 11517681 w 12192000"/>
              <a:gd name="connsiteY0" fmla="*/ 528864 h 6894656"/>
              <a:gd name="connsiteX1" fmla="*/ 11526825 w 12192000"/>
              <a:gd name="connsiteY1" fmla="*/ 539150 h 6894656"/>
              <a:gd name="connsiteX2" fmla="*/ 11526825 w 12192000"/>
              <a:gd name="connsiteY2" fmla="*/ 602006 h 6894656"/>
              <a:gd name="connsiteX3" fmla="*/ 11606835 w 12192000"/>
              <a:gd name="connsiteY3" fmla="*/ 599720 h 6894656"/>
              <a:gd name="connsiteX4" fmla="*/ 11686845 w 12192000"/>
              <a:gd name="connsiteY4" fmla="*/ 602006 h 6894656"/>
              <a:gd name="connsiteX5" fmla="*/ 11686845 w 12192000"/>
              <a:gd name="connsiteY5" fmla="*/ 539150 h 6894656"/>
              <a:gd name="connsiteX6" fmla="*/ 11697132 w 12192000"/>
              <a:gd name="connsiteY6" fmla="*/ 528864 h 6894656"/>
              <a:gd name="connsiteX7" fmla="*/ 11737137 w 12192000"/>
              <a:gd name="connsiteY7" fmla="*/ 531150 h 6894656"/>
              <a:gd name="connsiteX8" fmla="*/ 11759997 w 12192000"/>
              <a:gd name="connsiteY8" fmla="*/ 559721 h 6894656"/>
              <a:gd name="connsiteX9" fmla="*/ 11759997 w 12192000"/>
              <a:gd name="connsiteY9" fmla="*/ 648862 h 6894656"/>
              <a:gd name="connsiteX10" fmla="*/ 11737137 w 12192000"/>
              <a:gd name="connsiteY10" fmla="*/ 677434 h 6894656"/>
              <a:gd name="connsiteX11" fmla="*/ 11613693 w 12192000"/>
              <a:gd name="connsiteY11" fmla="*/ 685433 h 6894656"/>
              <a:gd name="connsiteX12" fmla="*/ 11613693 w 12192000"/>
              <a:gd name="connsiteY12" fmla="*/ 686047 h 6894656"/>
              <a:gd name="connsiteX13" fmla="*/ 11604549 w 12192000"/>
              <a:gd name="connsiteY13" fmla="*/ 686047 h 6894656"/>
              <a:gd name="connsiteX14" fmla="*/ 11604549 w 12192000"/>
              <a:gd name="connsiteY14" fmla="*/ 685730 h 6894656"/>
              <a:gd name="connsiteX15" fmla="*/ 11604549 w 12192000"/>
              <a:gd name="connsiteY15" fmla="*/ 685433 h 6894656"/>
              <a:gd name="connsiteX16" fmla="*/ 11476533 w 12192000"/>
              <a:gd name="connsiteY16" fmla="*/ 677434 h 6894656"/>
              <a:gd name="connsiteX17" fmla="*/ 11453673 w 12192000"/>
              <a:gd name="connsiteY17" fmla="*/ 648862 h 6894656"/>
              <a:gd name="connsiteX18" fmla="*/ 11453673 w 12192000"/>
              <a:gd name="connsiteY18" fmla="*/ 559721 h 6894656"/>
              <a:gd name="connsiteX19" fmla="*/ 11476533 w 12192000"/>
              <a:gd name="connsiteY19" fmla="*/ 531150 h 6894656"/>
              <a:gd name="connsiteX20" fmla="*/ 11517681 w 12192000"/>
              <a:gd name="connsiteY20" fmla="*/ 528864 h 6894656"/>
              <a:gd name="connsiteX21" fmla="*/ 11606835 w 12192000"/>
              <a:gd name="connsiteY21" fmla="*/ 380295 h 6894656"/>
              <a:gd name="connsiteX22" fmla="*/ 11378235 w 12192000"/>
              <a:gd name="connsiteY22" fmla="*/ 608863 h 6894656"/>
              <a:gd name="connsiteX23" fmla="*/ 11581288 w 12192000"/>
              <a:gd name="connsiteY23" fmla="*/ 836057 h 6894656"/>
              <a:gd name="connsiteX24" fmla="*/ 11602570 w 12192000"/>
              <a:gd name="connsiteY24" fmla="*/ 837314 h 6894656"/>
              <a:gd name="connsiteX25" fmla="*/ 11610556 w 12192000"/>
              <a:gd name="connsiteY25" fmla="*/ 837495 h 6894656"/>
              <a:gd name="connsiteX26" fmla="*/ 11618350 w 12192000"/>
              <a:gd name="connsiteY26" fmla="*/ 837069 h 6894656"/>
              <a:gd name="connsiteX27" fmla="*/ 11636526 w 12192000"/>
              <a:gd name="connsiteY27" fmla="*/ 835655 h 6894656"/>
              <a:gd name="connsiteX28" fmla="*/ 11835435 w 12192000"/>
              <a:gd name="connsiteY28" fmla="*/ 608863 h 6894656"/>
              <a:gd name="connsiteX29" fmla="*/ 11606835 w 12192000"/>
              <a:gd name="connsiteY29" fmla="*/ 380295 h 6894656"/>
              <a:gd name="connsiteX30" fmla="*/ 0 w 12192000"/>
              <a:gd name="connsiteY30" fmla="*/ 0 h 6894656"/>
              <a:gd name="connsiteX31" fmla="*/ 12192000 w 12192000"/>
              <a:gd name="connsiteY31" fmla="*/ 0 h 6894656"/>
              <a:gd name="connsiteX32" fmla="*/ 12192000 w 12192000"/>
              <a:gd name="connsiteY32" fmla="*/ 6894656 h 6894656"/>
              <a:gd name="connsiteX33" fmla="*/ 3267455 w 12192000"/>
              <a:gd name="connsiteY33" fmla="*/ 6894656 h 6894656"/>
              <a:gd name="connsiteX34" fmla="*/ 3267455 w 12192000"/>
              <a:gd name="connsiteY34" fmla="*/ 4072208 h 6894656"/>
              <a:gd name="connsiteX35" fmla="*/ 0 w 12192000"/>
              <a:gd name="connsiteY35" fmla="*/ 4072208 h 6894656"/>
              <a:gd name="connsiteX36" fmla="*/ 0 w 12192000"/>
              <a:gd name="connsiteY36" fmla="*/ 2199993 h 689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192000" h="6894656">
                <a:moveTo>
                  <a:pt x="11517681" y="528864"/>
                </a:moveTo>
                <a:lnTo>
                  <a:pt x="11526825" y="539150"/>
                </a:lnTo>
                <a:lnTo>
                  <a:pt x="11526825" y="602006"/>
                </a:lnTo>
                <a:cubicBezTo>
                  <a:pt x="11554257" y="602006"/>
                  <a:pt x="11579403" y="599720"/>
                  <a:pt x="11606835" y="599720"/>
                </a:cubicBezTo>
                <a:cubicBezTo>
                  <a:pt x="11634267" y="599720"/>
                  <a:pt x="11659413" y="602006"/>
                  <a:pt x="11686845" y="602006"/>
                </a:cubicBezTo>
                <a:lnTo>
                  <a:pt x="11686845" y="539150"/>
                </a:lnTo>
                <a:cubicBezTo>
                  <a:pt x="11686845" y="532293"/>
                  <a:pt x="11691417" y="528864"/>
                  <a:pt x="11697132" y="528864"/>
                </a:cubicBezTo>
                <a:cubicBezTo>
                  <a:pt x="11710848" y="528864"/>
                  <a:pt x="11729136" y="530007"/>
                  <a:pt x="11737137" y="531150"/>
                </a:cubicBezTo>
                <a:cubicBezTo>
                  <a:pt x="11749710" y="533436"/>
                  <a:pt x="11759997" y="546007"/>
                  <a:pt x="11759997" y="559721"/>
                </a:cubicBezTo>
                <a:lnTo>
                  <a:pt x="11759997" y="648862"/>
                </a:lnTo>
                <a:cubicBezTo>
                  <a:pt x="11759997" y="662576"/>
                  <a:pt x="11753139" y="675148"/>
                  <a:pt x="11737137" y="677434"/>
                </a:cubicBezTo>
                <a:cubicBezTo>
                  <a:pt x="11711991" y="682005"/>
                  <a:pt x="11659413" y="684291"/>
                  <a:pt x="11613693" y="685433"/>
                </a:cubicBezTo>
                <a:lnTo>
                  <a:pt x="11613693" y="686047"/>
                </a:lnTo>
                <a:lnTo>
                  <a:pt x="11604549" y="686047"/>
                </a:lnTo>
                <a:lnTo>
                  <a:pt x="11604549" y="685730"/>
                </a:lnTo>
                <a:lnTo>
                  <a:pt x="11604549" y="685433"/>
                </a:lnTo>
                <a:cubicBezTo>
                  <a:pt x="11557686" y="685433"/>
                  <a:pt x="11502822" y="682005"/>
                  <a:pt x="11476533" y="677434"/>
                </a:cubicBezTo>
                <a:cubicBezTo>
                  <a:pt x="11460531" y="675148"/>
                  <a:pt x="11453673" y="662576"/>
                  <a:pt x="11453673" y="648862"/>
                </a:cubicBezTo>
                <a:lnTo>
                  <a:pt x="11453673" y="559721"/>
                </a:lnTo>
                <a:cubicBezTo>
                  <a:pt x="11453673" y="546007"/>
                  <a:pt x="11463960" y="533436"/>
                  <a:pt x="11476533" y="531150"/>
                </a:cubicBezTo>
                <a:cubicBezTo>
                  <a:pt x="11484534" y="530007"/>
                  <a:pt x="11502822" y="528864"/>
                  <a:pt x="11517681" y="528864"/>
                </a:cubicBezTo>
                <a:close/>
                <a:moveTo>
                  <a:pt x="11606835" y="380295"/>
                </a:moveTo>
                <a:cubicBezTo>
                  <a:pt x="11481105" y="380295"/>
                  <a:pt x="11378235" y="483151"/>
                  <a:pt x="11378235" y="608863"/>
                </a:cubicBezTo>
                <a:cubicBezTo>
                  <a:pt x="11378235" y="726719"/>
                  <a:pt x="11466639" y="823480"/>
                  <a:pt x="11581288" y="836057"/>
                </a:cubicBezTo>
                <a:lnTo>
                  <a:pt x="11602570" y="837314"/>
                </a:lnTo>
                <a:lnTo>
                  <a:pt x="11610556" y="837495"/>
                </a:lnTo>
                <a:cubicBezTo>
                  <a:pt x="11613186" y="837454"/>
                  <a:pt x="11614022" y="837376"/>
                  <a:pt x="11618350" y="837069"/>
                </a:cubicBezTo>
                <a:lnTo>
                  <a:pt x="11636526" y="835655"/>
                </a:lnTo>
                <a:cubicBezTo>
                  <a:pt x="11749040" y="821204"/>
                  <a:pt x="11835435" y="724576"/>
                  <a:pt x="11835435" y="608863"/>
                </a:cubicBezTo>
                <a:cubicBezTo>
                  <a:pt x="11835435" y="483151"/>
                  <a:pt x="11732565" y="380295"/>
                  <a:pt x="11606835" y="380295"/>
                </a:cubicBezTo>
                <a:close/>
                <a:moveTo>
                  <a:pt x="0" y="0"/>
                </a:moveTo>
                <a:lnTo>
                  <a:pt x="12192000" y="0"/>
                </a:lnTo>
                <a:lnTo>
                  <a:pt x="12192000" y="6894656"/>
                </a:lnTo>
                <a:lnTo>
                  <a:pt x="3267455" y="6894656"/>
                </a:lnTo>
                <a:lnTo>
                  <a:pt x="3267455" y="4072208"/>
                </a:lnTo>
                <a:lnTo>
                  <a:pt x="0" y="4072208"/>
                </a:lnTo>
                <a:lnTo>
                  <a:pt x="0" y="2199993"/>
                </a:lnTo>
                <a:close/>
              </a:path>
            </a:pathLst>
          </a:custGeom>
          <a:solidFill>
            <a:schemeClr val="bg1">
              <a:lumMod val="85000"/>
            </a:schemeClr>
          </a:solidFill>
        </p:spPr>
        <p:txBody>
          <a:bodyPr wrap="square">
            <a:noAutofit/>
          </a:bodyPr>
          <a:lstStyle>
            <a:lvl1pPr marL="174625" marR="0" indent="-174625" algn="l" defTabSz="914399" rtl="0" eaLnBrk="1" fontAlgn="auto" latinLnBrk="0" hangingPunct="1">
              <a:lnSpc>
                <a:spcPct val="120000"/>
              </a:lnSpc>
              <a:spcBef>
                <a:spcPts val="1000"/>
              </a:spcBef>
              <a:spcAft>
                <a:spcPts val="0"/>
              </a:spcAft>
              <a:buClr>
                <a:schemeClr val="accent1"/>
              </a:buClr>
              <a:buSzTx/>
              <a:buFont typeface="Arial"/>
              <a:buChar char="•"/>
              <a:tabLst/>
              <a:defRPr/>
            </a:lvl1pPr>
          </a:lstStyle>
          <a:p>
            <a:pPr marL="0" lvl="0" indent="0" algn="ctr">
              <a:buNone/>
            </a:pPr>
            <a:r>
              <a:rPr lang="en-US"/>
              <a:t>Drag picture to placeholder or click icon to add</a:t>
            </a:r>
            <a:endParaRPr lang="en-US" dirty="0"/>
          </a:p>
        </p:txBody>
      </p:sp>
    </p:spTree>
    <p:extLst>
      <p:ext uri="{BB962C8B-B14F-4D97-AF65-F5344CB8AC3E}">
        <p14:creationId xmlns:p14="http://schemas.microsoft.com/office/powerpoint/2010/main" val="1323840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extLst mod="1">
    <p:ext uri="{DCECCB84-F9BA-43D5-87BE-67443E8EF086}">
      <p15:sldGuideLst xmlns:p15="http://schemas.microsoft.com/office/powerpoint/2012/main">
        <p15:guide id="1" orient="horz" pos="2546">
          <p15:clr>
            <a:srgbClr val="FBAE40"/>
          </p15:clr>
        </p15:guide>
        <p15:guide id="2" pos="207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Photo Orange - WHT Log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F863B6-5BED-4CF2-BB66-1F1844800CF7}"/>
              </a:ext>
            </a:extLst>
          </p:cNvPr>
          <p:cNvSpPr/>
          <p:nvPr userDrawn="1"/>
        </p:nvSpPr>
        <p:spPr>
          <a:xfrm>
            <a:off x="0" y="4035424"/>
            <a:ext cx="3267455" cy="2822575"/>
          </a:xfrm>
          <a:prstGeom prst="rect">
            <a:avLst/>
          </a:prstGeom>
          <a:gradFill flip="none" rotWithShape="1">
            <a:gsLst>
              <a:gs pos="0">
                <a:srgbClr val="EC4A70"/>
              </a:gs>
              <a:gs pos="100000">
                <a:srgbClr val="FC9C0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2" name="Title 1"/>
          <p:cNvSpPr>
            <a:spLocks noGrp="1"/>
          </p:cNvSpPr>
          <p:nvPr>
            <p:ph type="title"/>
          </p:nvPr>
        </p:nvSpPr>
        <p:spPr bwMode="gray">
          <a:xfrm>
            <a:off x="446121" y="4432500"/>
            <a:ext cx="2455575" cy="1785419"/>
          </a:xfrm>
        </p:spPr>
        <p:txBody>
          <a:bodyPr anchor="t">
            <a:noAutofit/>
          </a:bodyPr>
          <a:lstStyle>
            <a:lvl1pPr>
              <a:lnSpc>
                <a:spcPct val="100000"/>
              </a:lnSpc>
              <a:defRPr sz="1800" b="1">
                <a:solidFill>
                  <a:schemeClr val="bg1"/>
                </a:solidFill>
              </a:defRPr>
            </a:lvl1pPr>
          </a:lstStyle>
          <a:p>
            <a:r>
              <a:rPr lang="en-US"/>
              <a:t>Click to edit Master title style</a:t>
            </a:r>
            <a:endParaRPr lang="en-US" dirty="0"/>
          </a:p>
        </p:txBody>
      </p:sp>
      <p:sp>
        <p:nvSpPr>
          <p:cNvPr id="14" name="Slide Number Placeholder 3">
            <a:extLst>
              <a:ext uri="{FF2B5EF4-FFF2-40B4-BE49-F238E27FC236}">
                <a16:creationId xmlns:a16="http://schemas.microsoft.com/office/drawing/2014/main" id="{C8B81157-2F94-4522-8E23-96CD7316ED59}"/>
              </a:ext>
            </a:extLst>
          </p:cNvPr>
          <p:cNvSpPr txBox="1">
            <a:spLocks/>
          </p:cNvSpPr>
          <p:nvPr userDrawn="1"/>
        </p:nvSpPr>
        <p:spPr>
          <a:xfrm>
            <a:off x="11607886" y="6615997"/>
            <a:ext cx="325731" cy="230832"/>
          </a:xfrm>
          <a:prstGeom prst="rect">
            <a:avLst/>
          </a:prstGeom>
        </p:spPr>
        <p:txBody>
          <a:bodyPr vert="horz" wrap="none" lIns="91440" tIns="45720" rIns="91440" bIns="45720" rtlCol="0" anchor="b" anchorCtr="0">
            <a:spAutoFit/>
          </a:bodyPr>
          <a:lstStyle>
            <a:defPPr>
              <a:defRPr lang="en-US"/>
            </a:defPPr>
            <a:lvl1pPr marL="0" algn="ctr" defTabSz="914399" rtl="0" eaLnBrk="1" latinLnBrk="0" hangingPunct="1">
              <a:defRPr sz="900" b="1" i="0" kern="1200">
                <a:solidFill>
                  <a:schemeClr val="bg1"/>
                </a:solidFill>
                <a:latin typeface="Gotham-Bold" charset="0"/>
                <a:ea typeface="Gotham-Bold" charset="0"/>
                <a:cs typeface="Gotham-Bold" charset="0"/>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a:lstStyle>
          <a:p>
            <a:pPr marL="0" marR="0" lvl="0" indent="0" algn="r" defTabSz="914399" rtl="0" eaLnBrk="1" fontAlgn="auto" latinLnBrk="0" hangingPunct="1">
              <a:lnSpc>
                <a:spcPct val="100000"/>
              </a:lnSpc>
              <a:spcBef>
                <a:spcPts val="0"/>
              </a:spcBef>
              <a:spcAft>
                <a:spcPts val="0"/>
              </a:spcAft>
              <a:buClrTx/>
              <a:buSzTx/>
              <a:buFontTx/>
              <a:buNone/>
              <a:tabLst/>
              <a:defRPr/>
            </a:pPr>
            <a:fld id="{08465928-3BA7-1741-B2EF-562768EBCB1B}" type="slidenum">
              <a:rPr kumimoji="0" lang="en-US" sz="900" b="0" i="0" u="none" strike="noStrike" kern="1200" cap="none" spc="0" normalizeH="0" baseline="0" noProof="0" smtClean="0">
                <a:ln>
                  <a:noFill/>
                </a:ln>
                <a:solidFill>
                  <a:srgbClr val="000000"/>
                </a:solidFill>
                <a:effectLst/>
                <a:uLnTx/>
                <a:uFillTx/>
                <a:latin typeface="Arial" charset="0"/>
                <a:ea typeface="Arial" charset="0"/>
                <a:cs typeface="Arial" charset="0"/>
              </a:rPr>
              <a:pPr marL="0" marR="0" lvl="0" indent="0" algn="r" defTabSz="914399"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solidFill>
              <a:effectLst/>
              <a:uLnTx/>
              <a:uFillTx/>
              <a:latin typeface="Arial" charset="0"/>
              <a:ea typeface="Arial" charset="0"/>
              <a:cs typeface="Arial" charset="0"/>
            </a:endParaRPr>
          </a:p>
        </p:txBody>
      </p:sp>
      <p:sp>
        <p:nvSpPr>
          <p:cNvPr id="6" name="Picture Placeholder 5"/>
          <p:cNvSpPr>
            <a:spLocks noGrp="1"/>
          </p:cNvSpPr>
          <p:nvPr>
            <p:ph type="pic" sz="quarter" idx="14"/>
          </p:nvPr>
        </p:nvSpPr>
        <p:spPr>
          <a:xfrm>
            <a:off x="0" y="-36656"/>
            <a:ext cx="12192000" cy="6894656"/>
          </a:xfrm>
          <a:custGeom>
            <a:avLst/>
            <a:gdLst>
              <a:gd name="connsiteX0" fmla="*/ 11517681 w 12192000"/>
              <a:gd name="connsiteY0" fmla="*/ 528864 h 6894656"/>
              <a:gd name="connsiteX1" fmla="*/ 11526825 w 12192000"/>
              <a:gd name="connsiteY1" fmla="*/ 539150 h 6894656"/>
              <a:gd name="connsiteX2" fmla="*/ 11526825 w 12192000"/>
              <a:gd name="connsiteY2" fmla="*/ 602006 h 6894656"/>
              <a:gd name="connsiteX3" fmla="*/ 11606835 w 12192000"/>
              <a:gd name="connsiteY3" fmla="*/ 599720 h 6894656"/>
              <a:gd name="connsiteX4" fmla="*/ 11686845 w 12192000"/>
              <a:gd name="connsiteY4" fmla="*/ 602006 h 6894656"/>
              <a:gd name="connsiteX5" fmla="*/ 11686845 w 12192000"/>
              <a:gd name="connsiteY5" fmla="*/ 539150 h 6894656"/>
              <a:gd name="connsiteX6" fmla="*/ 11697132 w 12192000"/>
              <a:gd name="connsiteY6" fmla="*/ 528864 h 6894656"/>
              <a:gd name="connsiteX7" fmla="*/ 11737137 w 12192000"/>
              <a:gd name="connsiteY7" fmla="*/ 531150 h 6894656"/>
              <a:gd name="connsiteX8" fmla="*/ 11759997 w 12192000"/>
              <a:gd name="connsiteY8" fmla="*/ 559721 h 6894656"/>
              <a:gd name="connsiteX9" fmla="*/ 11759997 w 12192000"/>
              <a:gd name="connsiteY9" fmla="*/ 648862 h 6894656"/>
              <a:gd name="connsiteX10" fmla="*/ 11737137 w 12192000"/>
              <a:gd name="connsiteY10" fmla="*/ 677434 h 6894656"/>
              <a:gd name="connsiteX11" fmla="*/ 11613693 w 12192000"/>
              <a:gd name="connsiteY11" fmla="*/ 685433 h 6894656"/>
              <a:gd name="connsiteX12" fmla="*/ 11613693 w 12192000"/>
              <a:gd name="connsiteY12" fmla="*/ 686047 h 6894656"/>
              <a:gd name="connsiteX13" fmla="*/ 11604549 w 12192000"/>
              <a:gd name="connsiteY13" fmla="*/ 686047 h 6894656"/>
              <a:gd name="connsiteX14" fmla="*/ 11604549 w 12192000"/>
              <a:gd name="connsiteY14" fmla="*/ 685730 h 6894656"/>
              <a:gd name="connsiteX15" fmla="*/ 11604549 w 12192000"/>
              <a:gd name="connsiteY15" fmla="*/ 685433 h 6894656"/>
              <a:gd name="connsiteX16" fmla="*/ 11476533 w 12192000"/>
              <a:gd name="connsiteY16" fmla="*/ 677434 h 6894656"/>
              <a:gd name="connsiteX17" fmla="*/ 11453673 w 12192000"/>
              <a:gd name="connsiteY17" fmla="*/ 648862 h 6894656"/>
              <a:gd name="connsiteX18" fmla="*/ 11453673 w 12192000"/>
              <a:gd name="connsiteY18" fmla="*/ 559721 h 6894656"/>
              <a:gd name="connsiteX19" fmla="*/ 11476533 w 12192000"/>
              <a:gd name="connsiteY19" fmla="*/ 531150 h 6894656"/>
              <a:gd name="connsiteX20" fmla="*/ 11517681 w 12192000"/>
              <a:gd name="connsiteY20" fmla="*/ 528864 h 6894656"/>
              <a:gd name="connsiteX21" fmla="*/ 11606835 w 12192000"/>
              <a:gd name="connsiteY21" fmla="*/ 380295 h 6894656"/>
              <a:gd name="connsiteX22" fmla="*/ 11378235 w 12192000"/>
              <a:gd name="connsiteY22" fmla="*/ 608863 h 6894656"/>
              <a:gd name="connsiteX23" fmla="*/ 11581288 w 12192000"/>
              <a:gd name="connsiteY23" fmla="*/ 836057 h 6894656"/>
              <a:gd name="connsiteX24" fmla="*/ 11602570 w 12192000"/>
              <a:gd name="connsiteY24" fmla="*/ 837314 h 6894656"/>
              <a:gd name="connsiteX25" fmla="*/ 11610556 w 12192000"/>
              <a:gd name="connsiteY25" fmla="*/ 837495 h 6894656"/>
              <a:gd name="connsiteX26" fmla="*/ 11618350 w 12192000"/>
              <a:gd name="connsiteY26" fmla="*/ 837069 h 6894656"/>
              <a:gd name="connsiteX27" fmla="*/ 11636526 w 12192000"/>
              <a:gd name="connsiteY27" fmla="*/ 835655 h 6894656"/>
              <a:gd name="connsiteX28" fmla="*/ 11835435 w 12192000"/>
              <a:gd name="connsiteY28" fmla="*/ 608863 h 6894656"/>
              <a:gd name="connsiteX29" fmla="*/ 11606835 w 12192000"/>
              <a:gd name="connsiteY29" fmla="*/ 380295 h 6894656"/>
              <a:gd name="connsiteX30" fmla="*/ 0 w 12192000"/>
              <a:gd name="connsiteY30" fmla="*/ 0 h 6894656"/>
              <a:gd name="connsiteX31" fmla="*/ 12192000 w 12192000"/>
              <a:gd name="connsiteY31" fmla="*/ 0 h 6894656"/>
              <a:gd name="connsiteX32" fmla="*/ 12192000 w 12192000"/>
              <a:gd name="connsiteY32" fmla="*/ 6894656 h 6894656"/>
              <a:gd name="connsiteX33" fmla="*/ 3267455 w 12192000"/>
              <a:gd name="connsiteY33" fmla="*/ 6894656 h 6894656"/>
              <a:gd name="connsiteX34" fmla="*/ 3267455 w 12192000"/>
              <a:gd name="connsiteY34" fmla="*/ 4072208 h 6894656"/>
              <a:gd name="connsiteX35" fmla="*/ 0 w 12192000"/>
              <a:gd name="connsiteY35" fmla="*/ 4072208 h 6894656"/>
              <a:gd name="connsiteX36" fmla="*/ 0 w 12192000"/>
              <a:gd name="connsiteY36" fmla="*/ 2199993 h 689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192000" h="6894656">
                <a:moveTo>
                  <a:pt x="11517681" y="528864"/>
                </a:moveTo>
                <a:lnTo>
                  <a:pt x="11526825" y="539150"/>
                </a:lnTo>
                <a:lnTo>
                  <a:pt x="11526825" y="602006"/>
                </a:lnTo>
                <a:cubicBezTo>
                  <a:pt x="11554257" y="602006"/>
                  <a:pt x="11579403" y="599720"/>
                  <a:pt x="11606835" y="599720"/>
                </a:cubicBezTo>
                <a:cubicBezTo>
                  <a:pt x="11634267" y="599720"/>
                  <a:pt x="11659413" y="602006"/>
                  <a:pt x="11686845" y="602006"/>
                </a:cubicBezTo>
                <a:lnTo>
                  <a:pt x="11686845" y="539150"/>
                </a:lnTo>
                <a:cubicBezTo>
                  <a:pt x="11686845" y="532293"/>
                  <a:pt x="11691417" y="528864"/>
                  <a:pt x="11697132" y="528864"/>
                </a:cubicBezTo>
                <a:cubicBezTo>
                  <a:pt x="11710848" y="528864"/>
                  <a:pt x="11729136" y="530007"/>
                  <a:pt x="11737137" y="531150"/>
                </a:cubicBezTo>
                <a:cubicBezTo>
                  <a:pt x="11749710" y="533436"/>
                  <a:pt x="11759997" y="546007"/>
                  <a:pt x="11759997" y="559721"/>
                </a:cubicBezTo>
                <a:lnTo>
                  <a:pt x="11759997" y="648862"/>
                </a:lnTo>
                <a:cubicBezTo>
                  <a:pt x="11759997" y="662576"/>
                  <a:pt x="11753139" y="675148"/>
                  <a:pt x="11737137" y="677434"/>
                </a:cubicBezTo>
                <a:cubicBezTo>
                  <a:pt x="11711991" y="682005"/>
                  <a:pt x="11659413" y="684291"/>
                  <a:pt x="11613693" y="685433"/>
                </a:cubicBezTo>
                <a:lnTo>
                  <a:pt x="11613693" y="686047"/>
                </a:lnTo>
                <a:lnTo>
                  <a:pt x="11604549" y="686047"/>
                </a:lnTo>
                <a:lnTo>
                  <a:pt x="11604549" y="685730"/>
                </a:lnTo>
                <a:lnTo>
                  <a:pt x="11604549" y="685433"/>
                </a:lnTo>
                <a:cubicBezTo>
                  <a:pt x="11557686" y="685433"/>
                  <a:pt x="11502822" y="682005"/>
                  <a:pt x="11476533" y="677434"/>
                </a:cubicBezTo>
                <a:cubicBezTo>
                  <a:pt x="11460531" y="675148"/>
                  <a:pt x="11453673" y="662576"/>
                  <a:pt x="11453673" y="648862"/>
                </a:cubicBezTo>
                <a:lnTo>
                  <a:pt x="11453673" y="559721"/>
                </a:lnTo>
                <a:cubicBezTo>
                  <a:pt x="11453673" y="546007"/>
                  <a:pt x="11463960" y="533436"/>
                  <a:pt x="11476533" y="531150"/>
                </a:cubicBezTo>
                <a:cubicBezTo>
                  <a:pt x="11484534" y="530007"/>
                  <a:pt x="11502822" y="528864"/>
                  <a:pt x="11517681" y="528864"/>
                </a:cubicBezTo>
                <a:close/>
                <a:moveTo>
                  <a:pt x="11606835" y="380295"/>
                </a:moveTo>
                <a:cubicBezTo>
                  <a:pt x="11481105" y="380295"/>
                  <a:pt x="11378235" y="483151"/>
                  <a:pt x="11378235" y="608863"/>
                </a:cubicBezTo>
                <a:cubicBezTo>
                  <a:pt x="11378235" y="726719"/>
                  <a:pt x="11466639" y="823480"/>
                  <a:pt x="11581288" y="836057"/>
                </a:cubicBezTo>
                <a:lnTo>
                  <a:pt x="11602570" y="837314"/>
                </a:lnTo>
                <a:lnTo>
                  <a:pt x="11610556" y="837495"/>
                </a:lnTo>
                <a:cubicBezTo>
                  <a:pt x="11613186" y="837454"/>
                  <a:pt x="11614022" y="837376"/>
                  <a:pt x="11618350" y="837069"/>
                </a:cubicBezTo>
                <a:lnTo>
                  <a:pt x="11636526" y="835655"/>
                </a:lnTo>
                <a:cubicBezTo>
                  <a:pt x="11749040" y="821204"/>
                  <a:pt x="11835435" y="724576"/>
                  <a:pt x="11835435" y="608863"/>
                </a:cubicBezTo>
                <a:cubicBezTo>
                  <a:pt x="11835435" y="483151"/>
                  <a:pt x="11732565" y="380295"/>
                  <a:pt x="11606835" y="380295"/>
                </a:cubicBezTo>
                <a:close/>
                <a:moveTo>
                  <a:pt x="0" y="0"/>
                </a:moveTo>
                <a:lnTo>
                  <a:pt x="12192000" y="0"/>
                </a:lnTo>
                <a:lnTo>
                  <a:pt x="12192000" y="6894656"/>
                </a:lnTo>
                <a:lnTo>
                  <a:pt x="3267455" y="6894656"/>
                </a:lnTo>
                <a:lnTo>
                  <a:pt x="3267455" y="4072208"/>
                </a:lnTo>
                <a:lnTo>
                  <a:pt x="0" y="4072208"/>
                </a:lnTo>
                <a:lnTo>
                  <a:pt x="0" y="2199993"/>
                </a:lnTo>
                <a:close/>
              </a:path>
            </a:pathLst>
          </a:custGeom>
          <a:solidFill>
            <a:schemeClr val="bg1">
              <a:lumMod val="85000"/>
            </a:schemeClr>
          </a:solidFill>
        </p:spPr>
        <p:txBody>
          <a:bodyPr wrap="square">
            <a:noAutofit/>
          </a:bodyPr>
          <a:lstStyle>
            <a:lvl1pPr marL="174625" marR="0" indent="-174625" algn="l" defTabSz="914399" rtl="0" eaLnBrk="1" fontAlgn="auto" latinLnBrk="0" hangingPunct="1">
              <a:lnSpc>
                <a:spcPct val="120000"/>
              </a:lnSpc>
              <a:spcBef>
                <a:spcPts val="1000"/>
              </a:spcBef>
              <a:spcAft>
                <a:spcPts val="0"/>
              </a:spcAft>
              <a:buClr>
                <a:schemeClr val="accent1"/>
              </a:buClr>
              <a:buSzTx/>
              <a:buFont typeface="Arial"/>
              <a:buChar char="•"/>
              <a:tabLst/>
              <a:defRPr/>
            </a:lvl1pPr>
          </a:lstStyle>
          <a:p>
            <a:pPr marL="0" lvl="0" indent="0" algn="ctr">
              <a:buNone/>
            </a:pPr>
            <a:r>
              <a:rPr lang="en-US"/>
              <a:t>Drag picture to placeholder or click icon to add</a:t>
            </a:r>
            <a:endParaRPr lang="en-US" dirty="0"/>
          </a:p>
        </p:txBody>
      </p:sp>
    </p:spTree>
    <p:extLst>
      <p:ext uri="{BB962C8B-B14F-4D97-AF65-F5344CB8AC3E}">
        <p14:creationId xmlns:p14="http://schemas.microsoft.com/office/powerpoint/2010/main" val="1208471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extLst mod="1">
    <p:ext uri="{DCECCB84-F9BA-43D5-87BE-67443E8EF086}">
      <p15:sldGuideLst xmlns:p15="http://schemas.microsoft.com/office/powerpoint/2012/main">
        <p15:guide id="1" orient="horz" pos="2546">
          <p15:clr>
            <a:srgbClr val="FBAE40"/>
          </p15:clr>
        </p15:guide>
        <p15:guide id="2" pos="207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Photo Orange - BLK Logo">
    <p:bg>
      <p:bgPr>
        <a:solidFill>
          <a:schemeClr val="tx1"/>
        </a:solidFill>
        <a:effectLst/>
      </p:bgPr>
    </p:bg>
    <p:spTree>
      <p:nvGrpSpPr>
        <p:cNvPr id="1" name=""/>
        <p:cNvGrpSpPr/>
        <p:nvPr/>
      </p:nvGrpSpPr>
      <p:grpSpPr>
        <a:xfrm>
          <a:off x="0" y="0"/>
          <a:ext cx="0" cy="0"/>
          <a:chOff x="0" y="0"/>
          <a:chExt cx="0" cy="0"/>
        </a:xfrm>
      </p:grpSpPr>
      <p:sp>
        <p:nvSpPr>
          <p:cNvPr id="14" name="Slide Number Placeholder 3">
            <a:extLst>
              <a:ext uri="{FF2B5EF4-FFF2-40B4-BE49-F238E27FC236}">
                <a16:creationId xmlns:a16="http://schemas.microsoft.com/office/drawing/2014/main" id="{C8B81157-2F94-4522-8E23-96CD7316ED59}"/>
              </a:ext>
            </a:extLst>
          </p:cNvPr>
          <p:cNvSpPr txBox="1">
            <a:spLocks/>
          </p:cNvSpPr>
          <p:nvPr userDrawn="1"/>
        </p:nvSpPr>
        <p:spPr>
          <a:xfrm>
            <a:off x="11607886" y="6615997"/>
            <a:ext cx="325731" cy="230832"/>
          </a:xfrm>
          <a:prstGeom prst="rect">
            <a:avLst/>
          </a:prstGeom>
        </p:spPr>
        <p:txBody>
          <a:bodyPr vert="horz" wrap="none" lIns="91440" tIns="45720" rIns="91440" bIns="45720" rtlCol="0" anchor="b" anchorCtr="0">
            <a:spAutoFit/>
          </a:bodyPr>
          <a:lstStyle>
            <a:defPPr>
              <a:defRPr lang="en-US"/>
            </a:defPPr>
            <a:lvl1pPr marL="0" algn="ctr" defTabSz="914399" rtl="0" eaLnBrk="1" latinLnBrk="0" hangingPunct="1">
              <a:defRPr sz="900" b="1" i="0" kern="1200">
                <a:solidFill>
                  <a:schemeClr val="bg1"/>
                </a:solidFill>
                <a:latin typeface="Gotham-Bold" charset="0"/>
                <a:ea typeface="Gotham-Bold" charset="0"/>
                <a:cs typeface="Gotham-Bold" charset="0"/>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a:lstStyle>
          <a:p>
            <a:pPr marL="0" marR="0" lvl="0" indent="0" algn="r" defTabSz="914399" rtl="0" eaLnBrk="1" fontAlgn="auto" latinLnBrk="0" hangingPunct="1">
              <a:lnSpc>
                <a:spcPct val="100000"/>
              </a:lnSpc>
              <a:spcBef>
                <a:spcPts val="0"/>
              </a:spcBef>
              <a:spcAft>
                <a:spcPts val="0"/>
              </a:spcAft>
              <a:buClrTx/>
              <a:buSzTx/>
              <a:buFontTx/>
              <a:buNone/>
              <a:tabLst/>
              <a:defRPr/>
            </a:pPr>
            <a:fld id="{08465928-3BA7-1741-B2EF-562768EBCB1B}" type="slidenum">
              <a:rPr kumimoji="0" lang="en-US" sz="900" b="0" i="0" u="none" strike="noStrike" kern="1200" cap="none" spc="0" normalizeH="0" baseline="0" noProof="0" smtClean="0">
                <a:ln>
                  <a:noFill/>
                </a:ln>
                <a:solidFill>
                  <a:srgbClr val="000000"/>
                </a:solidFill>
                <a:effectLst/>
                <a:uLnTx/>
                <a:uFillTx/>
                <a:latin typeface="Arial" charset="0"/>
                <a:ea typeface="Arial" charset="0"/>
                <a:cs typeface="Arial" charset="0"/>
              </a:rPr>
              <a:pPr marL="0" marR="0" lvl="0" indent="0" algn="r" defTabSz="914399"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solidFill>
              <a:effectLst/>
              <a:uLnTx/>
              <a:uFillTx/>
              <a:latin typeface="Arial" charset="0"/>
              <a:ea typeface="Arial" charset="0"/>
              <a:cs typeface="Arial" charset="0"/>
            </a:endParaRPr>
          </a:p>
        </p:txBody>
      </p:sp>
      <p:sp>
        <p:nvSpPr>
          <p:cNvPr id="6" name="Rectangle 5">
            <a:extLst>
              <a:ext uri="{FF2B5EF4-FFF2-40B4-BE49-F238E27FC236}">
                <a16:creationId xmlns:a16="http://schemas.microsoft.com/office/drawing/2014/main" id="{7F4D2A72-5B69-48DB-82F2-0724CAC6AAA5}"/>
              </a:ext>
            </a:extLst>
          </p:cNvPr>
          <p:cNvSpPr/>
          <p:nvPr userDrawn="1"/>
        </p:nvSpPr>
        <p:spPr>
          <a:xfrm>
            <a:off x="0" y="4035424"/>
            <a:ext cx="3267455" cy="2822576"/>
          </a:xfrm>
          <a:prstGeom prst="rect">
            <a:avLst/>
          </a:prstGeom>
          <a:gradFill flip="none" rotWithShape="1">
            <a:gsLst>
              <a:gs pos="0">
                <a:srgbClr val="EC4A70"/>
              </a:gs>
              <a:gs pos="100000">
                <a:srgbClr val="FC9C0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2" name="Title 1"/>
          <p:cNvSpPr>
            <a:spLocks noGrp="1"/>
          </p:cNvSpPr>
          <p:nvPr>
            <p:ph type="title"/>
          </p:nvPr>
        </p:nvSpPr>
        <p:spPr bwMode="gray">
          <a:xfrm>
            <a:off x="446121" y="4432500"/>
            <a:ext cx="2455575" cy="1785419"/>
          </a:xfrm>
        </p:spPr>
        <p:txBody>
          <a:bodyPr anchor="t">
            <a:noAutofit/>
          </a:bodyPr>
          <a:lstStyle>
            <a:lvl1pPr>
              <a:lnSpc>
                <a:spcPct val="100000"/>
              </a:lnSpc>
              <a:defRPr sz="1800" b="1">
                <a:solidFill>
                  <a:schemeClr val="bg1"/>
                </a:solidFill>
              </a:defRPr>
            </a:lvl1pPr>
          </a:lstStyle>
          <a:p>
            <a:r>
              <a:rPr lang="en-US"/>
              <a:t>Click to edit Master title style</a:t>
            </a:r>
            <a:endParaRPr lang="en-US" dirty="0"/>
          </a:p>
        </p:txBody>
      </p:sp>
      <p:sp>
        <p:nvSpPr>
          <p:cNvPr id="7" name="Picture Placeholder 6"/>
          <p:cNvSpPr>
            <a:spLocks noGrp="1"/>
          </p:cNvSpPr>
          <p:nvPr>
            <p:ph type="pic" sz="quarter" idx="14"/>
          </p:nvPr>
        </p:nvSpPr>
        <p:spPr>
          <a:xfrm>
            <a:off x="0" y="-36656"/>
            <a:ext cx="12192000" cy="6894656"/>
          </a:xfrm>
          <a:custGeom>
            <a:avLst/>
            <a:gdLst>
              <a:gd name="connsiteX0" fmla="*/ 11517681 w 12192000"/>
              <a:gd name="connsiteY0" fmla="*/ 528864 h 6894656"/>
              <a:gd name="connsiteX1" fmla="*/ 11526825 w 12192000"/>
              <a:gd name="connsiteY1" fmla="*/ 539150 h 6894656"/>
              <a:gd name="connsiteX2" fmla="*/ 11526825 w 12192000"/>
              <a:gd name="connsiteY2" fmla="*/ 602006 h 6894656"/>
              <a:gd name="connsiteX3" fmla="*/ 11606835 w 12192000"/>
              <a:gd name="connsiteY3" fmla="*/ 599720 h 6894656"/>
              <a:gd name="connsiteX4" fmla="*/ 11686845 w 12192000"/>
              <a:gd name="connsiteY4" fmla="*/ 602006 h 6894656"/>
              <a:gd name="connsiteX5" fmla="*/ 11686845 w 12192000"/>
              <a:gd name="connsiteY5" fmla="*/ 539150 h 6894656"/>
              <a:gd name="connsiteX6" fmla="*/ 11697132 w 12192000"/>
              <a:gd name="connsiteY6" fmla="*/ 528864 h 6894656"/>
              <a:gd name="connsiteX7" fmla="*/ 11737137 w 12192000"/>
              <a:gd name="connsiteY7" fmla="*/ 531150 h 6894656"/>
              <a:gd name="connsiteX8" fmla="*/ 11759997 w 12192000"/>
              <a:gd name="connsiteY8" fmla="*/ 559721 h 6894656"/>
              <a:gd name="connsiteX9" fmla="*/ 11759997 w 12192000"/>
              <a:gd name="connsiteY9" fmla="*/ 648862 h 6894656"/>
              <a:gd name="connsiteX10" fmla="*/ 11737137 w 12192000"/>
              <a:gd name="connsiteY10" fmla="*/ 677434 h 6894656"/>
              <a:gd name="connsiteX11" fmla="*/ 11613693 w 12192000"/>
              <a:gd name="connsiteY11" fmla="*/ 685433 h 6894656"/>
              <a:gd name="connsiteX12" fmla="*/ 11613693 w 12192000"/>
              <a:gd name="connsiteY12" fmla="*/ 686047 h 6894656"/>
              <a:gd name="connsiteX13" fmla="*/ 11604549 w 12192000"/>
              <a:gd name="connsiteY13" fmla="*/ 686047 h 6894656"/>
              <a:gd name="connsiteX14" fmla="*/ 11604549 w 12192000"/>
              <a:gd name="connsiteY14" fmla="*/ 685730 h 6894656"/>
              <a:gd name="connsiteX15" fmla="*/ 11604549 w 12192000"/>
              <a:gd name="connsiteY15" fmla="*/ 685433 h 6894656"/>
              <a:gd name="connsiteX16" fmla="*/ 11476533 w 12192000"/>
              <a:gd name="connsiteY16" fmla="*/ 677434 h 6894656"/>
              <a:gd name="connsiteX17" fmla="*/ 11453673 w 12192000"/>
              <a:gd name="connsiteY17" fmla="*/ 648862 h 6894656"/>
              <a:gd name="connsiteX18" fmla="*/ 11453673 w 12192000"/>
              <a:gd name="connsiteY18" fmla="*/ 559721 h 6894656"/>
              <a:gd name="connsiteX19" fmla="*/ 11476533 w 12192000"/>
              <a:gd name="connsiteY19" fmla="*/ 531150 h 6894656"/>
              <a:gd name="connsiteX20" fmla="*/ 11517681 w 12192000"/>
              <a:gd name="connsiteY20" fmla="*/ 528864 h 6894656"/>
              <a:gd name="connsiteX21" fmla="*/ 11606835 w 12192000"/>
              <a:gd name="connsiteY21" fmla="*/ 380295 h 6894656"/>
              <a:gd name="connsiteX22" fmla="*/ 11378235 w 12192000"/>
              <a:gd name="connsiteY22" fmla="*/ 608863 h 6894656"/>
              <a:gd name="connsiteX23" fmla="*/ 11581288 w 12192000"/>
              <a:gd name="connsiteY23" fmla="*/ 836057 h 6894656"/>
              <a:gd name="connsiteX24" fmla="*/ 11602570 w 12192000"/>
              <a:gd name="connsiteY24" fmla="*/ 837314 h 6894656"/>
              <a:gd name="connsiteX25" fmla="*/ 11610556 w 12192000"/>
              <a:gd name="connsiteY25" fmla="*/ 837495 h 6894656"/>
              <a:gd name="connsiteX26" fmla="*/ 11618350 w 12192000"/>
              <a:gd name="connsiteY26" fmla="*/ 837069 h 6894656"/>
              <a:gd name="connsiteX27" fmla="*/ 11636526 w 12192000"/>
              <a:gd name="connsiteY27" fmla="*/ 835655 h 6894656"/>
              <a:gd name="connsiteX28" fmla="*/ 11835435 w 12192000"/>
              <a:gd name="connsiteY28" fmla="*/ 608863 h 6894656"/>
              <a:gd name="connsiteX29" fmla="*/ 11606835 w 12192000"/>
              <a:gd name="connsiteY29" fmla="*/ 380295 h 6894656"/>
              <a:gd name="connsiteX30" fmla="*/ 0 w 12192000"/>
              <a:gd name="connsiteY30" fmla="*/ 0 h 6894656"/>
              <a:gd name="connsiteX31" fmla="*/ 12192000 w 12192000"/>
              <a:gd name="connsiteY31" fmla="*/ 0 h 6894656"/>
              <a:gd name="connsiteX32" fmla="*/ 12192000 w 12192000"/>
              <a:gd name="connsiteY32" fmla="*/ 6894656 h 6894656"/>
              <a:gd name="connsiteX33" fmla="*/ 3267455 w 12192000"/>
              <a:gd name="connsiteY33" fmla="*/ 6894656 h 6894656"/>
              <a:gd name="connsiteX34" fmla="*/ 3267455 w 12192000"/>
              <a:gd name="connsiteY34" fmla="*/ 4072208 h 6894656"/>
              <a:gd name="connsiteX35" fmla="*/ 0 w 12192000"/>
              <a:gd name="connsiteY35" fmla="*/ 4072208 h 6894656"/>
              <a:gd name="connsiteX36" fmla="*/ 0 w 12192000"/>
              <a:gd name="connsiteY36" fmla="*/ 2199993 h 689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192000" h="6894656">
                <a:moveTo>
                  <a:pt x="11517681" y="528864"/>
                </a:moveTo>
                <a:lnTo>
                  <a:pt x="11526825" y="539150"/>
                </a:lnTo>
                <a:lnTo>
                  <a:pt x="11526825" y="602006"/>
                </a:lnTo>
                <a:cubicBezTo>
                  <a:pt x="11554257" y="602006"/>
                  <a:pt x="11579403" y="599720"/>
                  <a:pt x="11606835" y="599720"/>
                </a:cubicBezTo>
                <a:cubicBezTo>
                  <a:pt x="11634267" y="599720"/>
                  <a:pt x="11659413" y="602006"/>
                  <a:pt x="11686845" y="602006"/>
                </a:cubicBezTo>
                <a:lnTo>
                  <a:pt x="11686845" y="539150"/>
                </a:lnTo>
                <a:cubicBezTo>
                  <a:pt x="11686845" y="532293"/>
                  <a:pt x="11691417" y="528864"/>
                  <a:pt x="11697132" y="528864"/>
                </a:cubicBezTo>
                <a:cubicBezTo>
                  <a:pt x="11710848" y="528864"/>
                  <a:pt x="11729136" y="530007"/>
                  <a:pt x="11737137" y="531150"/>
                </a:cubicBezTo>
                <a:cubicBezTo>
                  <a:pt x="11749710" y="533436"/>
                  <a:pt x="11759997" y="546007"/>
                  <a:pt x="11759997" y="559721"/>
                </a:cubicBezTo>
                <a:lnTo>
                  <a:pt x="11759997" y="648862"/>
                </a:lnTo>
                <a:cubicBezTo>
                  <a:pt x="11759997" y="662576"/>
                  <a:pt x="11753139" y="675148"/>
                  <a:pt x="11737137" y="677434"/>
                </a:cubicBezTo>
                <a:cubicBezTo>
                  <a:pt x="11711991" y="682005"/>
                  <a:pt x="11659413" y="684291"/>
                  <a:pt x="11613693" y="685433"/>
                </a:cubicBezTo>
                <a:lnTo>
                  <a:pt x="11613693" y="686047"/>
                </a:lnTo>
                <a:lnTo>
                  <a:pt x="11604549" y="686047"/>
                </a:lnTo>
                <a:lnTo>
                  <a:pt x="11604549" y="685730"/>
                </a:lnTo>
                <a:lnTo>
                  <a:pt x="11604549" y="685433"/>
                </a:lnTo>
                <a:cubicBezTo>
                  <a:pt x="11557686" y="685433"/>
                  <a:pt x="11502822" y="682005"/>
                  <a:pt x="11476533" y="677434"/>
                </a:cubicBezTo>
                <a:cubicBezTo>
                  <a:pt x="11460531" y="675148"/>
                  <a:pt x="11453673" y="662576"/>
                  <a:pt x="11453673" y="648862"/>
                </a:cubicBezTo>
                <a:lnTo>
                  <a:pt x="11453673" y="559721"/>
                </a:lnTo>
                <a:cubicBezTo>
                  <a:pt x="11453673" y="546007"/>
                  <a:pt x="11463960" y="533436"/>
                  <a:pt x="11476533" y="531150"/>
                </a:cubicBezTo>
                <a:cubicBezTo>
                  <a:pt x="11484534" y="530007"/>
                  <a:pt x="11502822" y="528864"/>
                  <a:pt x="11517681" y="528864"/>
                </a:cubicBezTo>
                <a:close/>
                <a:moveTo>
                  <a:pt x="11606835" y="380295"/>
                </a:moveTo>
                <a:cubicBezTo>
                  <a:pt x="11481105" y="380295"/>
                  <a:pt x="11378235" y="483151"/>
                  <a:pt x="11378235" y="608863"/>
                </a:cubicBezTo>
                <a:cubicBezTo>
                  <a:pt x="11378235" y="726719"/>
                  <a:pt x="11466639" y="823480"/>
                  <a:pt x="11581288" y="836057"/>
                </a:cubicBezTo>
                <a:lnTo>
                  <a:pt x="11602570" y="837314"/>
                </a:lnTo>
                <a:lnTo>
                  <a:pt x="11610556" y="837495"/>
                </a:lnTo>
                <a:cubicBezTo>
                  <a:pt x="11613186" y="837454"/>
                  <a:pt x="11614022" y="837376"/>
                  <a:pt x="11618350" y="837069"/>
                </a:cubicBezTo>
                <a:lnTo>
                  <a:pt x="11636526" y="835655"/>
                </a:lnTo>
                <a:cubicBezTo>
                  <a:pt x="11749040" y="821204"/>
                  <a:pt x="11835435" y="724576"/>
                  <a:pt x="11835435" y="608863"/>
                </a:cubicBezTo>
                <a:cubicBezTo>
                  <a:pt x="11835435" y="483151"/>
                  <a:pt x="11732565" y="380295"/>
                  <a:pt x="11606835" y="380295"/>
                </a:cubicBezTo>
                <a:close/>
                <a:moveTo>
                  <a:pt x="0" y="0"/>
                </a:moveTo>
                <a:lnTo>
                  <a:pt x="12192000" y="0"/>
                </a:lnTo>
                <a:lnTo>
                  <a:pt x="12192000" y="6894656"/>
                </a:lnTo>
                <a:lnTo>
                  <a:pt x="3267455" y="6894656"/>
                </a:lnTo>
                <a:lnTo>
                  <a:pt x="3267455" y="4072208"/>
                </a:lnTo>
                <a:lnTo>
                  <a:pt x="0" y="4072208"/>
                </a:lnTo>
                <a:lnTo>
                  <a:pt x="0" y="2199993"/>
                </a:lnTo>
                <a:close/>
              </a:path>
            </a:pathLst>
          </a:custGeom>
          <a:solidFill>
            <a:schemeClr val="bg1">
              <a:lumMod val="85000"/>
            </a:schemeClr>
          </a:solidFill>
        </p:spPr>
        <p:txBody>
          <a:bodyPr wrap="square">
            <a:noAutofit/>
          </a:bodyPr>
          <a:lstStyle>
            <a:lvl1pPr marL="174625" marR="0" indent="-174625" algn="l" defTabSz="914399" rtl="0" eaLnBrk="1" fontAlgn="auto" latinLnBrk="0" hangingPunct="1">
              <a:lnSpc>
                <a:spcPct val="120000"/>
              </a:lnSpc>
              <a:spcBef>
                <a:spcPts val="1000"/>
              </a:spcBef>
              <a:spcAft>
                <a:spcPts val="0"/>
              </a:spcAft>
              <a:buClr>
                <a:schemeClr val="accent1"/>
              </a:buClr>
              <a:buSzTx/>
              <a:buFont typeface="Arial"/>
              <a:buChar char="•"/>
              <a:tabLst/>
              <a:defRPr/>
            </a:lvl1pPr>
          </a:lstStyle>
          <a:p>
            <a:pPr marL="0" lvl="0" indent="0" algn="ctr">
              <a:buNone/>
            </a:pPr>
            <a:r>
              <a:rPr lang="en-US"/>
              <a:t>Drag picture to placeholder or click icon to add</a:t>
            </a:r>
            <a:endParaRPr lang="en-US" dirty="0"/>
          </a:p>
        </p:txBody>
      </p:sp>
    </p:spTree>
    <p:extLst>
      <p:ext uri="{BB962C8B-B14F-4D97-AF65-F5344CB8AC3E}">
        <p14:creationId xmlns:p14="http://schemas.microsoft.com/office/powerpoint/2010/main" val="394740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extLst mod="1">
    <p:ext uri="{DCECCB84-F9BA-43D5-87BE-67443E8EF086}">
      <p15:sldGuideLst xmlns:p15="http://schemas.microsoft.com/office/powerpoint/2012/main">
        <p15:guide id="1" orient="horz" pos="2546">
          <p15:clr>
            <a:srgbClr val="FBAE40"/>
          </p15:clr>
        </p15:guide>
        <p15:guide id="2" pos="207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Ending">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gradFill flip="none" rotWithShape="1">
            <a:gsLst>
              <a:gs pos="0">
                <a:srgbClr val="EC4A70"/>
              </a:gs>
              <a:gs pos="100000">
                <a:srgbClr val="FC9C0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dirty="0">
              <a:latin typeface="Arial" charset="0"/>
            </a:endParaRPr>
          </a:p>
        </p:txBody>
      </p:sp>
      <p:sp>
        <p:nvSpPr>
          <p:cNvPr id="8" name="Title 1"/>
          <p:cNvSpPr>
            <a:spLocks noGrp="1"/>
          </p:cNvSpPr>
          <p:nvPr>
            <p:ph type="ctrTitle" hasCustomPrompt="1"/>
          </p:nvPr>
        </p:nvSpPr>
        <p:spPr bwMode="gray">
          <a:xfrm>
            <a:off x="2294923" y="2305831"/>
            <a:ext cx="7602155" cy="751897"/>
          </a:xfrm>
        </p:spPr>
        <p:txBody>
          <a:bodyPr anchor="b">
            <a:noAutofit/>
          </a:bodyPr>
          <a:lstStyle>
            <a:lvl1pPr algn="ctr">
              <a:defRPr sz="5400" b="1" cap="all" baseline="0">
                <a:solidFill>
                  <a:schemeClr val="bg1"/>
                </a:solidFill>
              </a:defRPr>
            </a:lvl1pPr>
          </a:lstStyle>
          <a:p>
            <a:r>
              <a:rPr lang="en-US" dirty="0"/>
              <a:t>CLICK TO EDIT</a:t>
            </a:r>
          </a:p>
        </p:txBody>
      </p:sp>
      <p:sp>
        <p:nvSpPr>
          <p:cNvPr id="10" name="Footer Placeholder 9">
            <a:extLst>
              <a:ext uri="{FF2B5EF4-FFF2-40B4-BE49-F238E27FC236}">
                <a16:creationId xmlns:a16="http://schemas.microsoft.com/office/drawing/2014/main" id="{CA15517E-C83B-4CC8-BA5E-93D7FF316ADE}"/>
              </a:ext>
            </a:extLst>
          </p:cNvPr>
          <p:cNvSpPr txBox="1">
            <a:spLocks/>
          </p:cNvSpPr>
          <p:nvPr userDrawn="1"/>
        </p:nvSpPr>
        <p:spPr bwMode="gray">
          <a:xfrm>
            <a:off x="188012" y="6610588"/>
            <a:ext cx="5455340" cy="215444"/>
          </a:xfrm>
          <a:prstGeom prst="rect">
            <a:avLst/>
          </a:prstGeom>
        </p:spPr>
        <p:txBody>
          <a:bodyPr wrap="none" anchor="b" anchorCtr="0">
            <a:spAutoFit/>
          </a:bodyPr>
          <a:lstStyle>
            <a:defPPr>
              <a:defRPr lang="en-US"/>
            </a:defPPr>
            <a:lvl1pPr marL="0" algn="l" defTabSz="914399" rtl="0" eaLnBrk="1" latinLnBrk="0" hangingPunct="1">
              <a:defRPr lang="en-GB" sz="800" b="0" i="0" u="none" strike="noStrike" kern="1200" baseline="0" smtClean="0">
                <a:solidFill>
                  <a:schemeClr val="bg1"/>
                </a:solidFill>
                <a:latin typeface="+mn-lt"/>
                <a:ea typeface="+mn-ea"/>
                <a:cs typeface="+mn-cs"/>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a:lstStyle>
          <a:p>
            <a:r>
              <a:rPr lang="en-US" b="0" i="0" dirty="0">
                <a:solidFill>
                  <a:schemeClr val="bg1"/>
                </a:solidFill>
                <a:latin typeface="Arial" charset="0"/>
                <a:ea typeface="ＭＳ Ｐゴシック" pitchFamily="34" charset="-128"/>
              </a:rPr>
              <a:t>Confidential and Proprietary. Do not distribute without Couchbase consent. </a:t>
            </a:r>
            <a:r>
              <a:rPr lang="en-US" b="0" i="0" dirty="0">
                <a:solidFill>
                  <a:schemeClr val="bg1"/>
                </a:solidFill>
                <a:latin typeface="Arial" charset="0"/>
              </a:rPr>
              <a:t>© Couchbase </a:t>
            </a:r>
            <a:r>
              <a:rPr lang="is-IS" b="0" i="0" dirty="0">
                <a:solidFill>
                  <a:schemeClr val="bg1"/>
                </a:solidFill>
                <a:latin typeface="Arial" charset="0"/>
              </a:rPr>
              <a:t>2019</a:t>
            </a:r>
            <a:r>
              <a:rPr lang="en-US" b="0" i="0" dirty="0">
                <a:solidFill>
                  <a:schemeClr val="bg1"/>
                </a:solidFill>
                <a:latin typeface="Arial" charset="0"/>
              </a:rPr>
              <a:t>. All rights reserved. </a:t>
            </a:r>
          </a:p>
        </p:txBody>
      </p:sp>
      <p:pic>
        <p:nvPicPr>
          <p:cNvPr id="6" name="Picture 5">
            <a:extLst>
              <a:ext uri="{FF2B5EF4-FFF2-40B4-BE49-F238E27FC236}">
                <a16:creationId xmlns:a16="http://schemas.microsoft.com/office/drawing/2014/main" id="{10B59A99-FD71-4879-90FB-A06B0907B4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32881" y="3566613"/>
            <a:ext cx="2329685" cy="855327"/>
          </a:xfrm>
          <a:prstGeom prst="rect">
            <a:avLst/>
          </a:prstGeom>
        </p:spPr>
      </p:pic>
    </p:spTree>
    <p:extLst>
      <p:ext uri="{BB962C8B-B14F-4D97-AF65-F5344CB8AC3E}">
        <p14:creationId xmlns:p14="http://schemas.microsoft.com/office/powerpoint/2010/main" val="227829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guide id="3" pos="744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Ending-Revolution">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Graphic 3">
            <a:extLst>
              <a:ext uri="{FF2B5EF4-FFF2-40B4-BE49-F238E27FC236}">
                <a16:creationId xmlns:a16="http://schemas.microsoft.com/office/drawing/2014/main" id="{3B306912-A93A-BF42-81AB-175011EB1C4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931157" y="2883659"/>
            <a:ext cx="2329685" cy="806119"/>
          </a:xfrm>
          <a:prstGeom prst="rect">
            <a:avLst/>
          </a:prstGeom>
        </p:spPr>
      </p:pic>
      <p:sp>
        <p:nvSpPr>
          <p:cNvPr id="8" name="Title 1"/>
          <p:cNvSpPr>
            <a:spLocks noGrp="1"/>
          </p:cNvSpPr>
          <p:nvPr>
            <p:ph type="ctrTitle" hasCustomPrompt="1"/>
          </p:nvPr>
        </p:nvSpPr>
        <p:spPr bwMode="gray">
          <a:xfrm>
            <a:off x="2294922" y="1491448"/>
            <a:ext cx="7602155" cy="751897"/>
          </a:xfrm>
        </p:spPr>
        <p:txBody>
          <a:bodyPr anchor="b">
            <a:noAutofit/>
          </a:bodyPr>
          <a:lstStyle>
            <a:lvl1pPr algn="ctr">
              <a:defRPr sz="5400" b="1" cap="all" baseline="0">
                <a:solidFill>
                  <a:schemeClr val="bg1"/>
                </a:solidFill>
              </a:defRPr>
            </a:lvl1pPr>
          </a:lstStyle>
          <a:p>
            <a:r>
              <a:rPr lang="en-US" dirty="0"/>
              <a:t>CLICK TO EDIT</a:t>
            </a:r>
          </a:p>
        </p:txBody>
      </p:sp>
      <p:sp>
        <p:nvSpPr>
          <p:cNvPr id="10" name="Footer Placeholder 9">
            <a:extLst>
              <a:ext uri="{FF2B5EF4-FFF2-40B4-BE49-F238E27FC236}">
                <a16:creationId xmlns:a16="http://schemas.microsoft.com/office/drawing/2014/main" id="{CA15517E-C83B-4CC8-BA5E-93D7FF316ADE}"/>
              </a:ext>
            </a:extLst>
          </p:cNvPr>
          <p:cNvSpPr txBox="1">
            <a:spLocks/>
          </p:cNvSpPr>
          <p:nvPr userDrawn="1"/>
        </p:nvSpPr>
        <p:spPr bwMode="gray">
          <a:xfrm>
            <a:off x="188012" y="6610588"/>
            <a:ext cx="5455340" cy="215444"/>
          </a:xfrm>
          <a:prstGeom prst="rect">
            <a:avLst/>
          </a:prstGeom>
        </p:spPr>
        <p:txBody>
          <a:bodyPr wrap="none" anchor="b" anchorCtr="0">
            <a:spAutoFit/>
          </a:bodyPr>
          <a:lstStyle>
            <a:defPPr>
              <a:defRPr lang="en-US"/>
            </a:defPPr>
            <a:lvl1pPr marL="0" algn="l" defTabSz="914399" rtl="0" eaLnBrk="1" latinLnBrk="0" hangingPunct="1">
              <a:defRPr lang="en-GB" sz="800" b="0" i="0" u="none" strike="noStrike" kern="1200" baseline="0" smtClean="0">
                <a:solidFill>
                  <a:schemeClr val="bg1"/>
                </a:solidFill>
                <a:latin typeface="+mn-lt"/>
                <a:ea typeface="+mn-ea"/>
                <a:cs typeface="+mn-cs"/>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a:lstStyle>
          <a:p>
            <a:r>
              <a:rPr lang="en-US" b="0" i="0" dirty="0">
                <a:solidFill>
                  <a:schemeClr val="bg1"/>
                </a:solidFill>
                <a:latin typeface="Arial" charset="0"/>
                <a:ea typeface="Arial" charset="0"/>
                <a:cs typeface="Arial" charset="0"/>
              </a:rPr>
              <a:t>Confidential and Proprietary. Do not distribute without Couchbase consent. © Couchbase </a:t>
            </a:r>
            <a:r>
              <a:rPr lang="is-IS" b="0" i="0" dirty="0">
                <a:solidFill>
                  <a:schemeClr val="bg1"/>
                </a:solidFill>
                <a:latin typeface="Arial" charset="0"/>
                <a:ea typeface="Arial" charset="0"/>
                <a:cs typeface="Arial" charset="0"/>
              </a:rPr>
              <a:t>2019</a:t>
            </a:r>
            <a:r>
              <a:rPr lang="en-US" b="0" i="0" dirty="0">
                <a:solidFill>
                  <a:schemeClr val="bg1"/>
                </a:solidFill>
                <a:latin typeface="Arial" charset="0"/>
                <a:ea typeface="Arial" charset="0"/>
                <a:cs typeface="Arial" charset="0"/>
              </a:rPr>
              <a:t>. All rights reserved. </a:t>
            </a:r>
          </a:p>
        </p:txBody>
      </p:sp>
    </p:spTree>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guide id="3" pos="7446">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87"/>
        <p:cNvGrpSpPr/>
        <p:nvPr/>
      </p:nvGrpSpPr>
      <p:grpSpPr>
        <a:xfrm>
          <a:off x="0" y="0"/>
          <a:ext cx="0" cy="0"/>
          <a:chOff x="0" y="0"/>
          <a:chExt cx="0" cy="0"/>
        </a:xfrm>
      </p:grpSpPr>
      <p:sp>
        <p:nvSpPr>
          <p:cNvPr id="88" name="Google Shape;88;p12"/>
          <p:cNvSpPr txBox="1">
            <a:spLocks noGrp="1"/>
          </p:cNvSpPr>
          <p:nvPr>
            <p:ph type="title"/>
          </p:nvPr>
        </p:nvSpPr>
        <p:spPr>
          <a:xfrm>
            <a:off x="398323" y="513638"/>
            <a:ext cx="10379406" cy="54927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2800"/>
              <a:buFont typeface="Arial"/>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2"/>
          <p:cNvSpPr/>
          <p:nvPr/>
        </p:nvSpPr>
        <p:spPr>
          <a:xfrm rot="10800000" flipH="1">
            <a:off x="277292" y="1013887"/>
            <a:ext cx="11626960" cy="45719"/>
          </a:xfrm>
          <a:prstGeom prst="rect">
            <a:avLst/>
          </a:prstGeom>
          <a:gradFill>
            <a:gsLst>
              <a:gs pos="0">
                <a:srgbClr val="00ACE1"/>
              </a:gs>
              <a:gs pos="100000">
                <a:srgbClr val="B36CDC"/>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6376084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ontent">
  <p:cSld name="1_Content">
    <p:spTree>
      <p:nvGrpSpPr>
        <p:cNvPr id="1" name="Shape 93"/>
        <p:cNvGrpSpPr/>
        <p:nvPr/>
      </p:nvGrpSpPr>
      <p:grpSpPr>
        <a:xfrm>
          <a:off x="0" y="0"/>
          <a:ext cx="0" cy="0"/>
          <a:chOff x="0" y="0"/>
          <a:chExt cx="0" cy="0"/>
        </a:xfrm>
      </p:grpSpPr>
      <p:sp>
        <p:nvSpPr>
          <p:cNvPr id="94" name="Google Shape;94;p14"/>
          <p:cNvSpPr txBox="1">
            <a:spLocks noGrp="1"/>
          </p:cNvSpPr>
          <p:nvPr>
            <p:ph type="title"/>
          </p:nvPr>
        </p:nvSpPr>
        <p:spPr>
          <a:xfrm>
            <a:off x="398323" y="513638"/>
            <a:ext cx="10379406" cy="54927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2800"/>
              <a:buFont typeface="Arial"/>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14"/>
          <p:cNvSpPr/>
          <p:nvPr/>
        </p:nvSpPr>
        <p:spPr>
          <a:xfrm rot="10800000" flipH="1">
            <a:off x="277292" y="1013887"/>
            <a:ext cx="11626960" cy="45719"/>
          </a:xfrm>
          <a:prstGeom prst="rect">
            <a:avLst/>
          </a:prstGeom>
          <a:gradFill>
            <a:gsLst>
              <a:gs pos="0">
                <a:srgbClr val="00ACE1"/>
              </a:gs>
              <a:gs pos="100000">
                <a:srgbClr val="B36CDC"/>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799"/>
              <a:buFont typeface="Arial"/>
              <a:buNone/>
            </a:pPr>
            <a:endParaRPr sz="1799" b="0" i="0" u="none" strike="noStrike" cap="none">
              <a:solidFill>
                <a:schemeClr val="lt1"/>
              </a:solidFill>
              <a:latin typeface="Arial"/>
              <a:ea typeface="Arial"/>
              <a:cs typeface="Arial"/>
              <a:sym typeface="Arial"/>
            </a:endParaRPr>
          </a:p>
        </p:txBody>
      </p:sp>
      <p:sp>
        <p:nvSpPr>
          <p:cNvPr id="96" name="Google Shape;96;p14"/>
          <p:cNvSpPr txBox="1">
            <a:spLocks noGrp="1"/>
          </p:cNvSpPr>
          <p:nvPr>
            <p:ph type="body" idx="1"/>
          </p:nvPr>
        </p:nvSpPr>
        <p:spPr>
          <a:xfrm>
            <a:off x="398463" y="1471099"/>
            <a:ext cx="11329987" cy="4999037"/>
          </a:xfrm>
          <a:prstGeom prst="rect">
            <a:avLst/>
          </a:prstGeom>
          <a:noFill/>
          <a:ln>
            <a:noFill/>
          </a:ln>
        </p:spPr>
        <p:txBody>
          <a:bodyPr spcFirstLastPara="1" wrap="square" lIns="91425" tIns="45700" rIns="91425" bIns="45700" anchor="t" anchorCtr="0"/>
          <a:lstStyle>
            <a:lvl1pPr marL="457200" lvl="0" indent="-368300" algn="l">
              <a:lnSpc>
                <a:spcPct val="120000"/>
              </a:lnSpc>
              <a:spcBef>
                <a:spcPts val="1000"/>
              </a:spcBef>
              <a:spcAft>
                <a:spcPts val="0"/>
              </a:spcAft>
              <a:buSzPts val="2200"/>
              <a:buChar char="•"/>
              <a:defRPr sz="2200" b="0" i="0">
                <a:latin typeface="Arial"/>
                <a:ea typeface="Arial"/>
                <a:cs typeface="Arial"/>
                <a:sym typeface="Arial"/>
              </a:defRPr>
            </a:lvl1pPr>
            <a:lvl2pPr marL="914400" lvl="1" indent="-355600" algn="l">
              <a:lnSpc>
                <a:spcPct val="120000"/>
              </a:lnSpc>
              <a:spcBef>
                <a:spcPts val="800"/>
              </a:spcBef>
              <a:spcAft>
                <a:spcPts val="0"/>
              </a:spcAft>
              <a:buSzPts val="2000"/>
              <a:buChar char="•"/>
              <a:defRPr sz="2000" b="0" i="0">
                <a:latin typeface="Arial"/>
                <a:ea typeface="Arial"/>
                <a:cs typeface="Arial"/>
                <a:sym typeface="Arial"/>
              </a:defRPr>
            </a:lvl2pPr>
            <a:lvl3pPr marL="1371600" lvl="2" indent="-342900" algn="l">
              <a:lnSpc>
                <a:spcPct val="120000"/>
              </a:lnSpc>
              <a:spcBef>
                <a:spcPts val="600"/>
              </a:spcBef>
              <a:spcAft>
                <a:spcPts val="0"/>
              </a:spcAft>
              <a:buSzPts val="1800"/>
              <a:buChar char="•"/>
              <a:defRPr sz="1800" b="0" i="0">
                <a:latin typeface="Arial"/>
                <a:ea typeface="Arial"/>
                <a:cs typeface="Arial"/>
                <a:sym typeface="Arial"/>
              </a:defRPr>
            </a:lvl3pPr>
            <a:lvl4pPr marL="1828800" lvl="3" indent="-330200" algn="l">
              <a:lnSpc>
                <a:spcPct val="120000"/>
              </a:lnSpc>
              <a:spcBef>
                <a:spcPts val="500"/>
              </a:spcBef>
              <a:spcAft>
                <a:spcPts val="0"/>
              </a:spcAft>
              <a:buSzPts val="1600"/>
              <a:buChar char="•"/>
              <a:defRPr sz="1600" b="0" i="0">
                <a:latin typeface="Arial"/>
                <a:ea typeface="Arial"/>
                <a:cs typeface="Arial"/>
                <a:sym typeface="Arial"/>
              </a:defRPr>
            </a:lvl4pPr>
            <a:lvl5pPr marL="2286000" lvl="4" indent="-330200" algn="l">
              <a:lnSpc>
                <a:spcPct val="120000"/>
              </a:lnSpc>
              <a:spcBef>
                <a:spcPts val="500"/>
              </a:spcBef>
              <a:spcAft>
                <a:spcPts val="0"/>
              </a:spcAft>
              <a:buSzPts val="1600"/>
              <a:buChar char="•"/>
              <a:defRPr sz="1600" b="0" i="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74409152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able">
  <p:cSld name="1_Table">
    <p:spTree>
      <p:nvGrpSpPr>
        <p:cNvPr id="1" name="Shape 90"/>
        <p:cNvGrpSpPr/>
        <p:nvPr/>
      </p:nvGrpSpPr>
      <p:grpSpPr>
        <a:xfrm>
          <a:off x="0" y="0"/>
          <a:ext cx="0" cy="0"/>
          <a:chOff x="0" y="0"/>
          <a:chExt cx="0" cy="0"/>
        </a:xfrm>
      </p:grpSpPr>
      <p:sp>
        <p:nvSpPr>
          <p:cNvPr id="91" name="Google Shape;91;p13"/>
          <p:cNvSpPr txBox="1">
            <a:spLocks noGrp="1"/>
          </p:cNvSpPr>
          <p:nvPr>
            <p:ph type="title"/>
          </p:nvPr>
        </p:nvSpPr>
        <p:spPr>
          <a:xfrm>
            <a:off x="398323" y="513638"/>
            <a:ext cx="10379405" cy="549271"/>
          </a:xfrm>
          <a:prstGeom prst="rect">
            <a:avLst/>
          </a:prstGeom>
          <a:noFill/>
          <a:ln>
            <a:noFill/>
          </a:ln>
        </p:spPr>
        <p:txBody>
          <a:bodyPr spcFirstLastPara="1" wrap="square" lIns="91425" tIns="91425" rIns="91425" bIns="91425" anchor="ctr" anchorCtr="0"/>
          <a:lstStyle>
            <a:lvl1pPr marR="0" lvl="0" algn="l">
              <a:lnSpc>
                <a:spcPct val="90000"/>
              </a:lnSpc>
              <a:spcBef>
                <a:spcPts val="0"/>
              </a:spcBef>
              <a:spcAft>
                <a:spcPts val="0"/>
              </a:spcAft>
              <a:buClr>
                <a:schemeClr val="dk1"/>
              </a:buClr>
              <a:buSzPts val="1100"/>
              <a:buFont typeface="Arial"/>
              <a:buNone/>
              <a:defRPr sz="2800" b="1"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92" name="Google Shape;92;p13"/>
          <p:cNvSpPr/>
          <p:nvPr/>
        </p:nvSpPr>
        <p:spPr>
          <a:xfrm rot="10800000" flipH="1">
            <a:off x="277292" y="1013887"/>
            <a:ext cx="11626960" cy="45719"/>
          </a:xfrm>
          <a:prstGeom prst="rect">
            <a:avLst/>
          </a:prstGeom>
          <a:gradFill>
            <a:gsLst>
              <a:gs pos="0">
                <a:srgbClr val="00ACE1"/>
              </a:gs>
              <a:gs pos="100000">
                <a:srgbClr val="B36CDC"/>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733"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4049036720"/>
      </p:ext>
    </p:extLst>
  </p:cSld>
  <p:clrMapOvr>
    <a:masterClrMapping/>
  </p:clrMapOvr>
  <p:transition spd="slow">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gradFill flip="none" rotWithShape="1">
            <a:gsLst>
              <a:gs pos="0">
                <a:srgbClr val="EC4A70"/>
              </a:gs>
              <a:gs pos="100000">
                <a:srgbClr val="FC9C0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dirty="0">
              <a:solidFill>
                <a:srgbClr val="FFFFFF"/>
              </a:solidFill>
              <a:latin typeface="Arial" charset="0"/>
            </a:endParaRPr>
          </a:p>
        </p:txBody>
      </p:sp>
      <p:sp>
        <p:nvSpPr>
          <p:cNvPr id="15" name="Footer Placeholder 9">
            <a:extLst>
              <a:ext uri="{FF2B5EF4-FFF2-40B4-BE49-F238E27FC236}">
                <a16:creationId xmlns:a16="http://schemas.microsoft.com/office/drawing/2014/main" id="{79C9B98B-D354-4DF3-BFD6-5AABB798DC30}"/>
              </a:ext>
            </a:extLst>
          </p:cNvPr>
          <p:cNvSpPr txBox="1">
            <a:spLocks/>
          </p:cNvSpPr>
          <p:nvPr userDrawn="1"/>
        </p:nvSpPr>
        <p:spPr bwMode="gray">
          <a:xfrm>
            <a:off x="188012" y="6610588"/>
            <a:ext cx="5455340" cy="215444"/>
          </a:xfrm>
          <a:prstGeom prst="rect">
            <a:avLst/>
          </a:prstGeom>
        </p:spPr>
        <p:txBody>
          <a:bodyPr wrap="none" anchor="b" anchorCtr="0">
            <a:spAutoFit/>
          </a:bodyPr>
          <a:lstStyle>
            <a:defPPr>
              <a:defRPr lang="en-US"/>
            </a:defPPr>
            <a:lvl1pPr marL="0" algn="l" defTabSz="914399" rtl="0" eaLnBrk="1" latinLnBrk="0" hangingPunct="1">
              <a:defRPr lang="en-GB" sz="800" b="0" i="0" u="none" strike="noStrike" kern="1200" baseline="0" smtClean="0">
                <a:solidFill>
                  <a:schemeClr val="bg1"/>
                </a:solidFill>
                <a:latin typeface="+mn-lt"/>
                <a:ea typeface="+mn-ea"/>
                <a:cs typeface="+mn-cs"/>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a:lstStyle>
          <a:p>
            <a:r>
              <a:rPr lang="en-US" b="0" i="0" dirty="0">
                <a:solidFill>
                  <a:schemeClr val="bg1"/>
                </a:solidFill>
                <a:latin typeface="Arial" charset="0"/>
                <a:ea typeface="ＭＳ Ｐゴシック" pitchFamily="34" charset="-128"/>
              </a:rPr>
              <a:t>Confidential and Proprietary. Do not distribute without Couchbase consent. </a:t>
            </a:r>
            <a:r>
              <a:rPr lang="en-US" b="0" i="0" dirty="0">
                <a:solidFill>
                  <a:schemeClr val="bg1"/>
                </a:solidFill>
                <a:latin typeface="Arial" charset="0"/>
              </a:rPr>
              <a:t>© Couchbase </a:t>
            </a:r>
            <a:r>
              <a:rPr lang="is-IS" b="0" i="0" dirty="0">
                <a:solidFill>
                  <a:schemeClr val="bg1"/>
                </a:solidFill>
                <a:latin typeface="Arial" charset="0"/>
              </a:rPr>
              <a:t>2019</a:t>
            </a:r>
            <a:r>
              <a:rPr lang="en-US" b="0" i="0" dirty="0">
                <a:solidFill>
                  <a:schemeClr val="bg1"/>
                </a:solidFill>
                <a:latin typeface="Arial" charset="0"/>
              </a:rPr>
              <a:t>. All rights reserved. </a:t>
            </a:r>
          </a:p>
        </p:txBody>
      </p:sp>
      <p:sp>
        <p:nvSpPr>
          <p:cNvPr id="6" name="Text Placeholder 5">
            <a:extLst>
              <a:ext uri="{FF2B5EF4-FFF2-40B4-BE49-F238E27FC236}">
                <a16:creationId xmlns:a16="http://schemas.microsoft.com/office/drawing/2014/main" id="{BD3B5E9B-4205-43E0-B0AD-94957927A0DF}"/>
              </a:ext>
            </a:extLst>
          </p:cNvPr>
          <p:cNvSpPr>
            <a:spLocks noGrp="1"/>
          </p:cNvSpPr>
          <p:nvPr>
            <p:ph type="body" sz="quarter" idx="10" hasCustomPrompt="1"/>
          </p:nvPr>
        </p:nvSpPr>
        <p:spPr bwMode="gray">
          <a:xfrm>
            <a:off x="6313487" y="2576024"/>
            <a:ext cx="737943" cy="455612"/>
          </a:xfrm>
          <a:prstGeom prst="rect">
            <a:avLst/>
          </a:prstGeom>
        </p:spPr>
        <p:txBody>
          <a:bodyPr anchor="ctr" anchorCtr="0"/>
          <a:lstStyle>
            <a:lvl1pPr marL="0" indent="0">
              <a:buNone/>
              <a:defRPr sz="1800" b="1" i="0">
                <a:solidFill>
                  <a:schemeClr val="bg1"/>
                </a:solidFill>
                <a:latin typeface="Arial" charset="0"/>
              </a:defRPr>
            </a:lvl1pPr>
            <a:lvl2pPr marL="457198" indent="0">
              <a:buNone/>
              <a:defRPr sz="1800">
                <a:solidFill>
                  <a:schemeClr val="bg1"/>
                </a:solidFill>
                <a:latin typeface="+mj-lt"/>
              </a:defRPr>
            </a:lvl2pPr>
            <a:lvl3pPr marL="914399" indent="0">
              <a:buNone/>
              <a:defRPr sz="1800">
                <a:solidFill>
                  <a:schemeClr val="bg1"/>
                </a:solidFill>
                <a:latin typeface="+mj-lt"/>
              </a:defRPr>
            </a:lvl3pPr>
            <a:lvl4pPr marL="1371597" indent="0">
              <a:buNone/>
              <a:defRPr sz="1800">
                <a:solidFill>
                  <a:schemeClr val="bg1"/>
                </a:solidFill>
                <a:latin typeface="+mj-lt"/>
              </a:defRPr>
            </a:lvl4pPr>
            <a:lvl5pPr marL="1828795" indent="0">
              <a:buNone/>
              <a:defRPr sz="1800">
                <a:solidFill>
                  <a:schemeClr val="bg1"/>
                </a:solidFill>
                <a:latin typeface="+mj-lt"/>
              </a:defRPr>
            </a:lvl5pPr>
          </a:lstStyle>
          <a:p>
            <a:pPr lvl="0"/>
            <a:r>
              <a:rPr lang="en-US" dirty="0"/>
              <a:t>##/</a:t>
            </a:r>
          </a:p>
        </p:txBody>
      </p:sp>
      <p:sp>
        <p:nvSpPr>
          <p:cNvPr id="18" name="Text Placeholder 5">
            <a:extLst>
              <a:ext uri="{FF2B5EF4-FFF2-40B4-BE49-F238E27FC236}">
                <a16:creationId xmlns:a16="http://schemas.microsoft.com/office/drawing/2014/main" id="{9CD24A43-9362-49BE-8E39-09E6B521A5BE}"/>
              </a:ext>
            </a:extLst>
          </p:cNvPr>
          <p:cNvSpPr>
            <a:spLocks noGrp="1"/>
          </p:cNvSpPr>
          <p:nvPr>
            <p:ph type="body" sz="quarter" idx="11" hasCustomPrompt="1"/>
          </p:nvPr>
        </p:nvSpPr>
        <p:spPr bwMode="gray">
          <a:xfrm>
            <a:off x="6313487" y="3031636"/>
            <a:ext cx="737943" cy="455612"/>
          </a:xfrm>
          <a:prstGeom prst="rect">
            <a:avLst/>
          </a:prstGeom>
        </p:spPr>
        <p:txBody>
          <a:bodyPr anchor="ctr" anchorCtr="0"/>
          <a:lstStyle>
            <a:lvl1pPr marL="0" indent="0">
              <a:buNone/>
              <a:defRPr sz="1800" b="1" i="0">
                <a:solidFill>
                  <a:schemeClr val="bg1"/>
                </a:solidFill>
                <a:latin typeface="Arial" charset="0"/>
              </a:defRPr>
            </a:lvl1pPr>
            <a:lvl2pPr marL="457198" indent="0">
              <a:buNone/>
              <a:defRPr sz="1800">
                <a:solidFill>
                  <a:schemeClr val="bg1"/>
                </a:solidFill>
                <a:latin typeface="+mj-lt"/>
              </a:defRPr>
            </a:lvl2pPr>
            <a:lvl3pPr marL="914399" indent="0">
              <a:buNone/>
              <a:defRPr sz="1800">
                <a:solidFill>
                  <a:schemeClr val="bg1"/>
                </a:solidFill>
                <a:latin typeface="+mj-lt"/>
              </a:defRPr>
            </a:lvl3pPr>
            <a:lvl4pPr marL="1371597" indent="0">
              <a:buNone/>
              <a:defRPr sz="1800">
                <a:solidFill>
                  <a:schemeClr val="bg1"/>
                </a:solidFill>
                <a:latin typeface="+mj-lt"/>
              </a:defRPr>
            </a:lvl4pPr>
            <a:lvl5pPr marL="1828795" indent="0">
              <a:buNone/>
              <a:defRPr sz="1800">
                <a:solidFill>
                  <a:schemeClr val="bg1"/>
                </a:solidFill>
                <a:latin typeface="+mj-lt"/>
              </a:defRPr>
            </a:lvl5pPr>
          </a:lstStyle>
          <a:p>
            <a:pPr lvl="0"/>
            <a:r>
              <a:rPr lang="en-US" dirty="0"/>
              <a:t>##/</a:t>
            </a:r>
          </a:p>
        </p:txBody>
      </p:sp>
      <p:sp>
        <p:nvSpPr>
          <p:cNvPr id="19" name="Text Placeholder 5">
            <a:extLst>
              <a:ext uri="{FF2B5EF4-FFF2-40B4-BE49-F238E27FC236}">
                <a16:creationId xmlns:a16="http://schemas.microsoft.com/office/drawing/2014/main" id="{BAAD81BE-751C-4294-BB17-BA53A4E1C73B}"/>
              </a:ext>
            </a:extLst>
          </p:cNvPr>
          <p:cNvSpPr>
            <a:spLocks noGrp="1"/>
          </p:cNvSpPr>
          <p:nvPr>
            <p:ph type="body" sz="quarter" idx="12" hasCustomPrompt="1"/>
          </p:nvPr>
        </p:nvSpPr>
        <p:spPr bwMode="gray">
          <a:xfrm>
            <a:off x="6313487" y="3487248"/>
            <a:ext cx="737943" cy="455612"/>
          </a:xfrm>
          <a:prstGeom prst="rect">
            <a:avLst/>
          </a:prstGeom>
        </p:spPr>
        <p:txBody>
          <a:bodyPr anchor="ctr" anchorCtr="0"/>
          <a:lstStyle>
            <a:lvl1pPr marL="0" indent="0">
              <a:buNone/>
              <a:defRPr sz="1800" b="1" i="0">
                <a:solidFill>
                  <a:schemeClr val="bg1"/>
                </a:solidFill>
                <a:latin typeface="Arial" charset="0"/>
              </a:defRPr>
            </a:lvl1pPr>
            <a:lvl2pPr marL="457198" indent="0">
              <a:buNone/>
              <a:defRPr sz="1800">
                <a:solidFill>
                  <a:schemeClr val="bg1"/>
                </a:solidFill>
                <a:latin typeface="+mj-lt"/>
              </a:defRPr>
            </a:lvl2pPr>
            <a:lvl3pPr marL="914399" indent="0">
              <a:buNone/>
              <a:defRPr sz="1800">
                <a:solidFill>
                  <a:schemeClr val="bg1"/>
                </a:solidFill>
                <a:latin typeface="+mj-lt"/>
              </a:defRPr>
            </a:lvl3pPr>
            <a:lvl4pPr marL="1371597" indent="0">
              <a:buNone/>
              <a:defRPr sz="1800">
                <a:solidFill>
                  <a:schemeClr val="bg1"/>
                </a:solidFill>
                <a:latin typeface="+mj-lt"/>
              </a:defRPr>
            </a:lvl4pPr>
            <a:lvl5pPr marL="1828795" indent="0">
              <a:buNone/>
              <a:defRPr sz="1800">
                <a:solidFill>
                  <a:schemeClr val="bg1"/>
                </a:solidFill>
                <a:latin typeface="+mj-lt"/>
              </a:defRPr>
            </a:lvl5pPr>
          </a:lstStyle>
          <a:p>
            <a:pPr lvl="0"/>
            <a:r>
              <a:rPr lang="en-US" dirty="0"/>
              <a:t>##/</a:t>
            </a:r>
          </a:p>
        </p:txBody>
      </p:sp>
      <p:sp>
        <p:nvSpPr>
          <p:cNvPr id="20" name="Text Placeholder 5">
            <a:extLst>
              <a:ext uri="{FF2B5EF4-FFF2-40B4-BE49-F238E27FC236}">
                <a16:creationId xmlns:a16="http://schemas.microsoft.com/office/drawing/2014/main" id="{E891C0D8-4522-480B-854A-0517431DDC39}"/>
              </a:ext>
            </a:extLst>
          </p:cNvPr>
          <p:cNvSpPr>
            <a:spLocks noGrp="1"/>
          </p:cNvSpPr>
          <p:nvPr>
            <p:ph type="body" sz="quarter" idx="13" hasCustomPrompt="1"/>
          </p:nvPr>
        </p:nvSpPr>
        <p:spPr bwMode="gray">
          <a:xfrm>
            <a:off x="6313487" y="3942860"/>
            <a:ext cx="737943" cy="455612"/>
          </a:xfrm>
          <a:prstGeom prst="rect">
            <a:avLst/>
          </a:prstGeom>
        </p:spPr>
        <p:txBody>
          <a:bodyPr anchor="ctr" anchorCtr="0"/>
          <a:lstStyle>
            <a:lvl1pPr marL="0" indent="0">
              <a:buNone/>
              <a:defRPr sz="1800" b="1" i="0">
                <a:solidFill>
                  <a:schemeClr val="bg1"/>
                </a:solidFill>
                <a:latin typeface="Arial" charset="0"/>
              </a:defRPr>
            </a:lvl1pPr>
            <a:lvl2pPr marL="457198" indent="0">
              <a:buNone/>
              <a:defRPr sz="1800">
                <a:solidFill>
                  <a:schemeClr val="bg1"/>
                </a:solidFill>
                <a:latin typeface="+mj-lt"/>
              </a:defRPr>
            </a:lvl2pPr>
            <a:lvl3pPr marL="914399" indent="0">
              <a:buNone/>
              <a:defRPr sz="1800">
                <a:solidFill>
                  <a:schemeClr val="bg1"/>
                </a:solidFill>
                <a:latin typeface="+mj-lt"/>
              </a:defRPr>
            </a:lvl3pPr>
            <a:lvl4pPr marL="1371597" indent="0">
              <a:buNone/>
              <a:defRPr sz="1800">
                <a:solidFill>
                  <a:schemeClr val="bg1"/>
                </a:solidFill>
                <a:latin typeface="+mj-lt"/>
              </a:defRPr>
            </a:lvl4pPr>
            <a:lvl5pPr marL="1828795" indent="0">
              <a:buNone/>
              <a:defRPr sz="1800">
                <a:solidFill>
                  <a:schemeClr val="bg1"/>
                </a:solidFill>
                <a:latin typeface="+mj-lt"/>
              </a:defRPr>
            </a:lvl5pPr>
          </a:lstStyle>
          <a:p>
            <a:pPr lvl="0"/>
            <a:r>
              <a:rPr lang="en-US" dirty="0"/>
              <a:t>##/</a:t>
            </a:r>
          </a:p>
        </p:txBody>
      </p:sp>
      <p:sp>
        <p:nvSpPr>
          <p:cNvPr id="21" name="Text Placeholder 5">
            <a:extLst>
              <a:ext uri="{FF2B5EF4-FFF2-40B4-BE49-F238E27FC236}">
                <a16:creationId xmlns:a16="http://schemas.microsoft.com/office/drawing/2014/main" id="{D01FE527-9C7E-493F-BCAE-BBADC4587DD4}"/>
              </a:ext>
            </a:extLst>
          </p:cNvPr>
          <p:cNvSpPr>
            <a:spLocks noGrp="1"/>
          </p:cNvSpPr>
          <p:nvPr>
            <p:ph type="body" sz="quarter" idx="14" hasCustomPrompt="1"/>
          </p:nvPr>
        </p:nvSpPr>
        <p:spPr bwMode="gray">
          <a:xfrm>
            <a:off x="6313487" y="4398472"/>
            <a:ext cx="737943" cy="455612"/>
          </a:xfrm>
          <a:prstGeom prst="rect">
            <a:avLst/>
          </a:prstGeom>
        </p:spPr>
        <p:txBody>
          <a:bodyPr anchor="ctr" anchorCtr="0"/>
          <a:lstStyle>
            <a:lvl1pPr marL="0" indent="0">
              <a:buNone/>
              <a:defRPr sz="1800" b="1" i="0">
                <a:solidFill>
                  <a:schemeClr val="bg1"/>
                </a:solidFill>
                <a:latin typeface="Arial" charset="0"/>
              </a:defRPr>
            </a:lvl1pPr>
            <a:lvl2pPr marL="457198" indent="0">
              <a:buNone/>
              <a:defRPr sz="1800">
                <a:solidFill>
                  <a:schemeClr val="bg1"/>
                </a:solidFill>
                <a:latin typeface="+mj-lt"/>
              </a:defRPr>
            </a:lvl2pPr>
            <a:lvl3pPr marL="914399" indent="0">
              <a:buNone/>
              <a:defRPr sz="1800">
                <a:solidFill>
                  <a:schemeClr val="bg1"/>
                </a:solidFill>
                <a:latin typeface="+mj-lt"/>
              </a:defRPr>
            </a:lvl3pPr>
            <a:lvl4pPr marL="1371597" indent="0">
              <a:buNone/>
              <a:defRPr sz="1800">
                <a:solidFill>
                  <a:schemeClr val="bg1"/>
                </a:solidFill>
                <a:latin typeface="+mj-lt"/>
              </a:defRPr>
            </a:lvl4pPr>
            <a:lvl5pPr marL="1828795" indent="0">
              <a:buNone/>
              <a:defRPr sz="1800">
                <a:solidFill>
                  <a:schemeClr val="bg1"/>
                </a:solidFill>
                <a:latin typeface="+mj-lt"/>
              </a:defRPr>
            </a:lvl5pPr>
          </a:lstStyle>
          <a:p>
            <a:pPr lvl="0"/>
            <a:r>
              <a:rPr lang="en-US" dirty="0"/>
              <a:t>##/</a:t>
            </a:r>
          </a:p>
        </p:txBody>
      </p:sp>
      <p:sp>
        <p:nvSpPr>
          <p:cNvPr id="22" name="Text Placeholder 5">
            <a:extLst>
              <a:ext uri="{FF2B5EF4-FFF2-40B4-BE49-F238E27FC236}">
                <a16:creationId xmlns:a16="http://schemas.microsoft.com/office/drawing/2014/main" id="{85D070A2-9961-4205-8F32-00D1AB5D5961}"/>
              </a:ext>
            </a:extLst>
          </p:cNvPr>
          <p:cNvSpPr>
            <a:spLocks noGrp="1"/>
          </p:cNvSpPr>
          <p:nvPr>
            <p:ph type="body" sz="quarter" idx="15" hasCustomPrompt="1"/>
          </p:nvPr>
        </p:nvSpPr>
        <p:spPr bwMode="gray">
          <a:xfrm>
            <a:off x="6313487" y="4854084"/>
            <a:ext cx="737943" cy="455612"/>
          </a:xfrm>
          <a:prstGeom prst="rect">
            <a:avLst/>
          </a:prstGeom>
        </p:spPr>
        <p:txBody>
          <a:bodyPr anchor="ctr" anchorCtr="0"/>
          <a:lstStyle>
            <a:lvl1pPr marL="0" indent="0">
              <a:buNone/>
              <a:defRPr sz="1800" b="1" i="0">
                <a:solidFill>
                  <a:schemeClr val="bg1"/>
                </a:solidFill>
                <a:latin typeface="Arial" charset="0"/>
              </a:defRPr>
            </a:lvl1pPr>
            <a:lvl2pPr marL="457198" indent="0">
              <a:buNone/>
              <a:defRPr sz="1800">
                <a:solidFill>
                  <a:schemeClr val="bg1"/>
                </a:solidFill>
                <a:latin typeface="+mj-lt"/>
              </a:defRPr>
            </a:lvl2pPr>
            <a:lvl3pPr marL="914399" indent="0">
              <a:buNone/>
              <a:defRPr sz="1800">
                <a:solidFill>
                  <a:schemeClr val="bg1"/>
                </a:solidFill>
                <a:latin typeface="+mj-lt"/>
              </a:defRPr>
            </a:lvl3pPr>
            <a:lvl4pPr marL="1371597" indent="0">
              <a:buNone/>
              <a:defRPr sz="1800">
                <a:solidFill>
                  <a:schemeClr val="bg1"/>
                </a:solidFill>
                <a:latin typeface="+mj-lt"/>
              </a:defRPr>
            </a:lvl4pPr>
            <a:lvl5pPr marL="1828795" indent="0">
              <a:buNone/>
              <a:defRPr sz="1800">
                <a:solidFill>
                  <a:schemeClr val="bg1"/>
                </a:solidFill>
                <a:latin typeface="+mj-lt"/>
              </a:defRPr>
            </a:lvl5pPr>
          </a:lstStyle>
          <a:p>
            <a:pPr lvl="0"/>
            <a:r>
              <a:rPr lang="en-US" dirty="0"/>
              <a:t>##/</a:t>
            </a:r>
          </a:p>
        </p:txBody>
      </p:sp>
      <p:sp>
        <p:nvSpPr>
          <p:cNvPr id="23" name="Text Placeholder 5">
            <a:extLst>
              <a:ext uri="{FF2B5EF4-FFF2-40B4-BE49-F238E27FC236}">
                <a16:creationId xmlns:a16="http://schemas.microsoft.com/office/drawing/2014/main" id="{42BFFAE1-D8E3-4ECC-9442-F9E7703089A3}"/>
              </a:ext>
            </a:extLst>
          </p:cNvPr>
          <p:cNvSpPr>
            <a:spLocks noGrp="1"/>
          </p:cNvSpPr>
          <p:nvPr>
            <p:ph type="body" sz="quarter" idx="16" hasCustomPrompt="1"/>
          </p:nvPr>
        </p:nvSpPr>
        <p:spPr bwMode="gray">
          <a:xfrm>
            <a:off x="7239610" y="2576024"/>
            <a:ext cx="3979375" cy="455612"/>
          </a:xfrm>
          <a:prstGeom prst="rect">
            <a:avLst/>
          </a:prstGeom>
        </p:spPr>
        <p:txBody>
          <a:bodyPr anchor="ctr" anchorCtr="0"/>
          <a:lstStyle>
            <a:lvl1pPr marL="0" indent="0">
              <a:buNone/>
              <a:defRPr sz="1600" b="0" i="0">
                <a:solidFill>
                  <a:schemeClr val="bg1"/>
                </a:solidFill>
                <a:latin typeface="Arial" charset="0"/>
              </a:defRPr>
            </a:lvl1pPr>
            <a:lvl2pPr marL="457198" indent="0">
              <a:buNone/>
              <a:defRPr sz="1800">
                <a:solidFill>
                  <a:schemeClr val="bg1"/>
                </a:solidFill>
                <a:latin typeface="+mj-lt"/>
              </a:defRPr>
            </a:lvl2pPr>
            <a:lvl3pPr marL="914399" indent="0">
              <a:buNone/>
              <a:defRPr sz="1800">
                <a:solidFill>
                  <a:schemeClr val="bg1"/>
                </a:solidFill>
                <a:latin typeface="+mj-lt"/>
              </a:defRPr>
            </a:lvl3pPr>
            <a:lvl4pPr marL="1371597" indent="0">
              <a:buNone/>
              <a:defRPr sz="1800">
                <a:solidFill>
                  <a:schemeClr val="bg1"/>
                </a:solidFill>
                <a:latin typeface="+mj-lt"/>
              </a:defRPr>
            </a:lvl4pPr>
            <a:lvl5pPr marL="1828795" indent="0">
              <a:buNone/>
              <a:defRPr sz="1800">
                <a:solidFill>
                  <a:schemeClr val="bg1"/>
                </a:solidFill>
                <a:latin typeface="+mj-lt"/>
              </a:defRPr>
            </a:lvl5pPr>
          </a:lstStyle>
          <a:p>
            <a:pPr lvl="0"/>
            <a:r>
              <a:rPr lang="en-US" dirty="0"/>
              <a:t>Item 1</a:t>
            </a:r>
          </a:p>
        </p:txBody>
      </p:sp>
      <p:sp>
        <p:nvSpPr>
          <p:cNvPr id="24" name="Text Placeholder 5">
            <a:extLst>
              <a:ext uri="{FF2B5EF4-FFF2-40B4-BE49-F238E27FC236}">
                <a16:creationId xmlns:a16="http://schemas.microsoft.com/office/drawing/2014/main" id="{8E324A02-D039-4F44-94D2-6562D0201BFC}"/>
              </a:ext>
            </a:extLst>
          </p:cNvPr>
          <p:cNvSpPr>
            <a:spLocks noGrp="1"/>
          </p:cNvSpPr>
          <p:nvPr>
            <p:ph type="body" sz="quarter" idx="17" hasCustomPrompt="1"/>
          </p:nvPr>
        </p:nvSpPr>
        <p:spPr bwMode="gray">
          <a:xfrm>
            <a:off x="7239610" y="3031636"/>
            <a:ext cx="3979375" cy="455612"/>
          </a:xfrm>
          <a:prstGeom prst="rect">
            <a:avLst/>
          </a:prstGeom>
        </p:spPr>
        <p:txBody>
          <a:bodyPr anchor="ctr" anchorCtr="0"/>
          <a:lstStyle>
            <a:lvl1pPr marL="0" indent="0">
              <a:buNone/>
              <a:defRPr sz="1600" b="0" i="0">
                <a:solidFill>
                  <a:schemeClr val="bg1"/>
                </a:solidFill>
                <a:latin typeface="Arial" charset="0"/>
              </a:defRPr>
            </a:lvl1pPr>
            <a:lvl2pPr marL="457198" indent="0">
              <a:buNone/>
              <a:defRPr sz="1800">
                <a:solidFill>
                  <a:schemeClr val="bg1"/>
                </a:solidFill>
                <a:latin typeface="+mj-lt"/>
              </a:defRPr>
            </a:lvl2pPr>
            <a:lvl3pPr marL="914399" indent="0">
              <a:buNone/>
              <a:defRPr sz="1800">
                <a:solidFill>
                  <a:schemeClr val="bg1"/>
                </a:solidFill>
                <a:latin typeface="+mj-lt"/>
              </a:defRPr>
            </a:lvl3pPr>
            <a:lvl4pPr marL="1371597" indent="0">
              <a:buNone/>
              <a:defRPr sz="1800">
                <a:solidFill>
                  <a:schemeClr val="bg1"/>
                </a:solidFill>
                <a:latin typeface="+mj-lt"/>
              </a:defRPr>
            </a:lvl4pPr>
            <a:lvl5pPr marL="1828795" indent="0">
              <a:buNone/>
              <a:defRPr sz="1800">
                <a:solidFill>
                  <a:schemeClr val="bg1"/>
                </a:solidFill>
                <a:latin typeface="+mj-lt"/>
              </a:defRPr>
            </a:lvl5pPr>
          </a:lstStyle>
          <a:p>
            <a:pPr lvl="0"/>
            <a:r>
              <a:rPr lang="en-US" dirty="0"/>
              <a:t>Item 2</a:t>
            </a:r>
          </a:p>
        </p:txBody>
      </p:sp>
      <p:sp>
        <p:nvSpPr>
          <p:cNvPr id="25" name="Text Placeholder 5">
            <a:extLst>
              <a:ext uri="{FF2B5EF4-FFF2-40B4-BE49-F238E27FC236}">
                <a16:creationId xmlns:a16="http://schemas.microsoft.com/office/drawing/2014/main" id="{E35C569C-5AA4-448A-8AA0-EAEAE8F5CE66}"/>
              </a:ext>
            </a:extLst>
          </p:cNvPr>
          <p:cNvSpPr>
            <a:spLocks noGrp="1"/>
          </p:cNvSpPr>
          <p:nvPr>
            <p:ph type="body" sz="quarter" idx="18" hasCustomPrompt="1"/>
          </p:nvPr>
        </p:nvSpPr>
        <p:spPr bwMode="gray">
          <a:xfrm>
            <a:off x="7239610" y="3487248"/>
            <a:ext cx="3979375" cy="455612"/>
          </a:xfrm>
          <a:prstGeom prst="rect">
            <a:avLst/>
          </a:prstGeom>
        </p:spPr>
        <p:txBody>
          <a:bodyPr anchor="ctr" anchorCtr="0"/>
          <a:lstStyle>
            <a:lvl1pPr marL="0" indent="0">
              <a:buNone/>
              <a:defRPr sz="1600" b="0" i="0">
                <a:solidFill>
                  <a:schemeClr val="bg1"/>
                </a:solidFill>
                <a:latin typeface="Arial" charset="0"/>
              </a:defRPr>
            </a:lvl1pPr>
            <a:lvl2pPr marL="457198" indent="0">
              <a:buNone/>
              <a:defRPr sz="1800">
                <a:solidFill>
                  <a:schemeClr val="bg1"/>
                </a:solidFill>
                <a:latin typeface="+mj-lt"/>
              </a:defRPr>
            </a:lvl2pPr>
            <a:lvl3pPr marL="914399" indent="0">
              <a:buNone/>
              <a:defRPr sz="1800">
                <a:solidFill>
                  <a:schemeClr val="bg1"/>
                </a:solidFill>
                <a:latin typeface="+mj-lt"/>
              </a:defRPr>
            </a:lvl3pPr>
            <a:lvl4pPr marL="1371597" indent="0">
              <a:buNone/>
              <a:defRPr sz="1800">
                <a:solidFill>
                  <a:schemeClr val="bg1"/>
                </a:solidFill>
                <a:latin typeface="+mj-lt"/>
              </a:defRPr>
            </a:lvl4pPr>
            <a:lvl5pPr marL="1828795" indent="0">
              <a:buNone/>
              <a:defRPr sz="1800">
                <a:solidFill>
                  <a:schemeClr val="bg1"/>
                </a:solidFill>
                <a:latin typeface="+mj-lt"/>
              </a:defRPr>
            </a:lvl5pPr>
          </a:lstStyle>
          <a:p>
            <a:pPr lvl="0"/>
            <a:r>
              <a:rPr lang="en-US" dirty="0"/>
              <a:t>Item 3</a:t>
            </a:r>
          </a:p>
        </p:txBody>
      </p:sp>
      <p:sp>
        <p:nvSpPr>
          <p:cNvPr id="26" name="Text Placeholder 5">
            <a:extLst>
              <a:ext uri="{FF2B5EF4-FFF2-40B4-BE49-F238E27FC236}">
                <a16:creationId xmlns:a16="http://schemas.microsoft.com/office/drawing/2014/main" id="{458AB5CE-CAF2-4F96-982D-7EB94A1AF7D0}"/>
              </a:ext>
            </a:extLst>
          </p:cNvPr>
          <p:cNvSpPr>
            <a:spLocks noGrp="1"/>
          </p:cNvSpPr>
          <p:nvPr>
            <p:ph type="body" sz="quarter" idx="19" hasCustomPrompt="1"/>
          </p:nvPr>
        </p:nvSpPr>
        <p:spPr bwMode="gray">
          <a:xfrm>
            <a:off x="7239610" y="3942860"/>
            <a:ext cx="3979375" cy="455612"/>
          </a:xfrm>
          <a:prstGeom prst="rect">
            <a:avLst/>
          </a:prstGeom>
        </p:spPr>
        <p:txBody>
          <a:bodyPr anchor="ctr" anchorCtr="0"/>
          <a:lstStyle>
            <a:lvl1pPr marL="0" indent="0">
              <a:buNone/>
              <a:defRPr sz="1600" b="0" i="0">
                <a:solidFill>
                  <a:schemeClr val="bg1"/>
                </a:solidFill>
                <a:latin typeface="Arial" charset="0"/>
              </a:defRPr>
            </a:lvl1pPr>
            <a:lvl2pPr marL="457198" indent="0">
              <a:buNone/>
              <a:defRPr sz="1800">
                <a:solidFill>
                  <a:schemeClr val="bg1"/>
                </a:solidFill>
                <a:latin typeface="+mj-lt"/>
              </a:defRPr>
            </a:lvl2pPr>
            <a:lvl3pPr marL="914399" indent="0">
              <a:buNone/>
              <a:defRPr sz="1800">
                <a:solidFill>
                  <a:schemeClr val="bg1"/>
                </a:solidFill>
                <a:latin typeface="+mj-lt"/>
              </a:defRPr>
            </a:lvl3pPr>
            <a:lvl4pPr marL="1371597" indent="0">
              <a:buNone/>
              <a:defRPr sz="1800">
                <a:solidFill>
                  <a:schemeClr val="bg1"/>
                </a:solidFill>
                <a:latin typeface="+mj-lt"/>
              </a:defRPr>
            </a:lvl4pPr>
            <a:lvl5pPr marL="1828795" indent="0">
              <a:buNone/>
              <a:defRPr sz="1800">
                <a:solidFill>
                  <a:schemeClr val="bg1"/>
                </a:solidFill>
                <a:latin typeface="+mj-lt"/>
              </a:defRPr>
            </a:lvl5pPr>
          </a:lstStyle>
          <a:p>
            <a:pPr lvl="0"/>
            <a:r>
              <a:rPr lang="en-US" dirty="0"/>
              <a:t>Item 4</a:t>
            </a:r>
          </a:p>
        </p:txBody>
      </p:sp>
      <p:sp>
        <p:nvSpPr>
          <p:cNvPr id="27" name="Text Placeholder 5">
            <a:extLst>
              <a:ext uri="{FF2B5EF4-FFF2-40B4-BE49-F238E27FC236}">
                <a16:creationId xmlns:a16="http://schemas.microsoft.com/office/drawing/2014/main" id="{AC9E19C3-00B2-4841-9CE9-827965929575}"/>
              </a:ext>
            </a:extLst>
          </p:cNvPr>
          <p:cNvSpPr>
            <a:spLocks noGrp="1"/>
          </p:cNvSpPr>
          <p:nvPr>
            <p:ph type="body" sz="quarter" idx="20" hasCustomPrompt="1"/>
          </p:nvPr>
        </p:nvSpPr>
        <p:spPr bwMode="gray">
          <a:xfrm>
            <a:off x="7239610" y="4398472"/>
            <a:ext cx="3979375" cy="455612"/>
          </a:xfrm>
          <a:prstGeom prst="rect">
            <a:avLst/>
          </a:prstGeom>
        </p:spPr>
        <p:txBody>
          <a:bodyPr anchor="ctr" anchorCtr="0"/>
          <a:lstStyle>
            <a:lvl1pPr marL="0" indent="0">
              <a:buNone/>
              <a:defRPr sz="1600" b="0" i="0">
                <a:solidFill>
                  <a:schemeClr val="bg1"/>
                </a:solidFill>
                <a:latin typeface="Arial" charset="0"/>
              </a:defRPr>
            </a:lvl1pPr>
            <a:lvl2pPr marL="457198" indent="0">
              <a:buNone/>
              <a:defRPr sz="1800">
                <a:solidFill>
                  <a:schemeClr val="bg1"/>
                </a:solidFill>
                <a:latin typeface="+mj-lt"/>
              </a:defRPr>
            </a:lvl2pPr>
            <a:lvl3pPr marL="914399" indent="0">
              <a:buNone/>
              <a:defRPr sz="1800">
                <a:solidFill>
                  <a:schemeClr val="bg1"/>
                </a:solidFill>
                <a:latin typeface="+mj-lt"/>
              </a:defRPr>
            </a:lvl3pPr>
            <a:lvl4pPr marL="1371597" indent="0">
              <a:buNone/>
              <a:defRPr sz="1800">
                <a:solidFill>
                  <a:schemeClr val="bg1"/>
                </a:solidFill>
                <a:latin typeface="+mj-lt"/>
              </a:defRPr>
            </a:lvl4pPr>
            <a:lvl5pPr marL="1828795" indent="0">
              <a:buNone/>
              <a:defRPr sz="1800">
                <a:solidFill>
                  <a:schemeClr val="bg1"/>
                </a:solidFill>
                <a:latin typeface="+mj-lt"/>
              </a:defRPr>
            </a:lvl5pPr>
          </a:lstStyle>
          <a:p>
            <a:pPr lvl="0"/>
            <a:r>
              <a:rPr lang="en-US" dirty="0"/>
              <a:t>Item 5</a:t>
            </a:r>
          </a:p>
        </p:txBody>
      </p:sp>
      <p:sp>
        <p:nvSpPr>
          <p:cNvPr id="28" name="Text Placeholder 5">
            <a:extLst>
              <a:ext uri="{FF2B5EF4-FFF2-40B4-BE49-F238E27FC236}">
                <a16:creationId xmlns:a16="http://schemas.microsoft.com/office/drawing/2014/main" id="{45BF66DA-41C7-4835-A749-6597B4DC35A9}"/>
              </a:ext>
            </a:extLst>
          </p:cNvPr>
          <p:cNvSpPr>
            <a:spLocks noGrp="1"/>
          </p:cNvSpPr>
          <p:nvPr>
            <p:ph type="body" sz="quarter" idx="21" hasCustomPrompt="1"/>
          </p:nvPr>
        </p:nvSpPr>
        <p:spPr bwMode="gray">
          <a:xfrm>
            <a:off x="7239610" y="4854084"/>
            <a:ext cx="3979375" cy="455612"/>
          </a:xfrm>
          <a:prstGeom prst="rect">
            <a:avLst/>
          </a:prstGeom>
        </p:spPr>
        <p:txBody>
          <a:bodyPr anchor="ctr" anchorCtr="0"/>
          <a:lstStyle>
            <a:lvl1pPr marL="0" indent="0">
              <a:buNone/>
              <a:defRPr sz="1600" b="0" i="0">
                <a:solidFill>
                  <a:schemeClr val="bg1"/>
                </a:solidFill>
                <a:latin typeface="Arial" charset="0"/>
              </a:defRPr>
            </a:lvl1pPr>
            <a:lvl2pPr marL="457198" indent="0">
              <a:buNone/>
              <a:defRPr sz="1800">
                <a:solidFill>
                  <a:schemeClr val="bg1"/>
                </a:solidFill>
                <a:latin typeface="+mj-lt"/>
              </a:defRPr>
            </a:lvl2pPr>
            <a:lvl3pPr marL="914399" indent="0">
              <a:buNone/>
              <a:defRPr sz="1800">
                <a:solidFill>
                  <a:schemeClr val="bg1"/>
                </a:solidFill>
                <a:latin typeface="+mj-lt"/>
              </a:defRPr>
            </a:lvl3pPr>
            <a:lvl4pPr marL="1371597" indent="0">
              <a:buNone/>
              <a:defRPr sz="1800">
                <a:solidFill>
                  <a:schemeClr val="bg1"/>
                </a:solidFill>
                <a:latin typeface="+mj-lt"/>
              </a:defRPr>
            </a:lvl4pPr>
            <a:lvl5pPr marL="1828795" indent="0">
              <a:buNone/>
              <a:defRPr sz="1800">
                <a:solidFill>
                  <a:schemeClr val="bg1"/>
                </a:solidFill>
                <a:latin typeface="+mj-lt"/>
              </a:defRPr>
            </a:lvl5pPr>
          </a:lstStyle>
          <a:p>
            <a:pPr lvl="0"/>
            <a:r>
              <a:rPr lang="en-US" dirty="0"/>
              <a:t>Item 6</a:t>
            </a:r>
          </a:p>
        </p:txBody>
      </p:sp>
      <p:sp>
        <p:nvSpPr>
          <p:cNvPr id="29" name="Freeform 28"/>
          <p:cNvSpPr/>
          <p:nvPr userDrawn="1"/>
        </p:nvSpPr>
        <p:spPr>
          <a:xfrm>
            <a:off x="11378235" y="343639"/>
            <a:ext cx="457200" cy="457200"/>
          </a:xfrm>
          <a:custGeom>
            <a:avLst/>
            <a:gdLst>
              <a:gd name="connsiteX0" fmla="*/ 519049 w 1701800"/>
              <a:gd name="connsiteY0" fmla="*/ 553085 h 1706562"/>
              <a:gd name="connsiteX1" fmla="*/ 365887 w 1701800"/>
              <a:gd name="connsiteY1" fmla="*/ 561594 h 1706562"/>
              <a:gd name="connsiteX2" fmla="*/ 280797 w 1701800"/>
              <a:gd name="connsiteY2" fmla="*/ 667956 h 1706562"/>
              <a:gd name="connsiteX3" fmla="*/ 280797 w 1701800"/>
              <a:gd name="connsiteY3" fmla="*/ 999807 h 1706562"/>
              <a:gd name="connsiteX4" fmla="*/ 365887 w 1701800"/>
              <a:gd name="connsiteY4" fmla="*/ 1106170 h 1706562"/>
              <a:gd name="connsiteX5" fmla="*/ 842391 w 1701800"/>
              <a:gd name="connsiteY5" fmla="*/ 1135951 h 1706562"/>
              <a:gd name="connsiteX6" fmla="*/ 842391 w 1701800"/>
              <a:gd name="connsiteY6" fmla="*/ 1137057 h 1706562"/>
              <a:gd name="connsiteX7" fmla="*/ 842391 w 1701800"/>
              <a:gd name="connsiteY7" fmla="*/ 1138236 h 1706562"/>
              <a:gd name="connsiteX8" fmla="*/ 876427 w 1701800"/>
              <a:gd name="connsiteY8" fmla="*/ 1138236 h 1706562"/>
              <a:gd name="connsiteX9" fmla="*/ 876427 w 1701800"/>
              <a:gd name="connsiteY9" fmla="*/ 1135951 h 1706562"/>
              <a:gd name="connsiteX10" fmla="*/ 1335913 w 1701800"/>
              <a:gd name="connsiteY10" fmla="*/ 1106170 h 1706562"/>
              <a:gd name="connsiteX11" fmla="*/ 1421003 w 1701800"/>
              <a:gd name="connsiteY11" fmla="*/ 999807 h 1706562"/>
              <a:gd name="connsiteX12" fmla="*/ 1421003 w 1701800"/>
              <a:gd name="connsiteY12" fmla="*/ 667956 h 1706562"/>
              <a:gd name="connsiteX13" fmla="*/ 1335913 w 1701800"/>
              <a:gd name="connsiteY13" fmla="*/ 561594 h 1706562"/>
              <a:gd name="connsiteX14" fmla="*/ 1187006 w 1701800"/>
              <a:gd name="connsiteY14" fmla="*/ 553085 h 1706562"/>
              <a:gd name="connsiteX15" fmla="*/ 1148715 w 1701800"/>
              <a:gd name="connsiteY15" fmla="*/ 591375 h 1706562"/>
              <a:gd name="connsiteX16" fmla="*/ 1148715 w 1701800"/>
              <a:gd name="connsiteY16" fmla="*/ 825373 h 1706562"/>
              <a:gd name="connsiteX17" fmla="*/ 850900 w 1701800"/>
              <a:gd name="connsiteY17" fmla="*/ 816864 h 1706562"/>
              <a:gd name="connsiteX18" fmla="*/ 553085 w 1701800"/>
              <a:gd name="connsiteY18" fmla="*/ 825373 h 1706562"/>
              <a:gd name="connsiteX19" fmla="*/ 553085 w 1701800"/>
              <a:gd name="connsiteY19" fmla="*/ 591375 h 1706562"/>
              <a:gd name="connsiteX20" fmla="*/ 519049 w 1701800"/>
              <a:gd name="connsiteY20" fmla="*/ 553085 h 1706562"/>
              <a:gd name="connsiteX21" fmla="*/ 850900 w 1701800"/>
              <a:gd name="connsiteY21" fmla="*/ 0 h 1706562"/>
              <a:gd name="connsiteX22" fmla="*/ 1701800 w 1701800"/>
              <a:gd name="connsiteY22" fmla="*/ 850900 h 1706562"/>
              <a:gd name="connsiteX23" fmla="*/ 961417 w 1701800"/>
              <a:gd name="connsiteY23" fmla="*/ 1695189 h 1706562"/>
              <a:gd name="connsiteX24" fmla="*/ 893762 w 1701800"/>
              <a:gd name="connsiteY24" fmla="*/ 1700452 h 1706562"/>
              <a:gd name="connsiteX25" fmla="*/ 893762 w 1701800"/>
              <a:gd name="connsiteY25" fmla="*/ 1706562 h 1706562"/>
              <a:gd name="connsiteX26" fmla="*/ 835025 w 1701800"/>
              <a:gd name="connsiteY26" fmla="*/ 1706562 h 1706562"/>
              <a:gd name="connsiteX27" fmla="*/ 835025 w 1701800"/>
              <a:gd name="connsiteY27" fmla="*/ 1701365 h 1706562"/>
              <a:gd name="connsiteX28" fmla="*/ 755807 w 1701800"/>
              <a:gd name="connsiteY28" fmla="*/ 1696685 h 1706562"/>
              <a:gd name="connsiteX29" fmla="*/ 0 w 1701800"/>
              <a:gd name="connsiteY29" fmla="*/ 850900 h 1706562"/>
              <a:gd name="connsiteX30" fmla="*/ 850900 w 1701800"/>
              <a:gd name="connsiteY30" fmla="*/ 0 h 1706562"/>
              <a:gd name="connsiteX0" fmla="*/ 519049 w 1701800"/>
              <a:gd name="connsiteY0" fmla="*/ 553085 h 1706562"/>
              <a:gd name="connsiteX1" fmla="*/ 365887 w 1701800"/>
              <a:gd name="connsiteY1" fmla="*/ 561594 h 1706562"/>
              <a:gd name="connsiteX2" fmla="*/ 280797 w 1701800"/>
              <a:gd name="connsiteY2" fmla="*/ 667956 h 1706562"/>
              <a:gd name="connsiteX3" fmla="*/ 280797 w 1701800"/>
              <a:gd name="connsiteY3" fmla="*/ 999807 h 1706562"/>
              <a:gd name="connsiteX4" fmla="*/ 365887 w 1701800"/>
              <a:gd name="connsiteY4" fmla="*/ 1106170 h 1706562"/>
              <a:gd name="connsiteX5" fmla="*/ 842391 w 1701800"/>
              <a:gd name="connsiteY5" fmla="*/ 1135951 h 1706562"/>
              <a:gd name="connsiteX6" fmla="*/ 842391 w 1701800"/>
              <a:gd name="connsiteY6" fmla="*/ 1137057 h 1706562"/>
              <a:gd name="connsiteX7" fmla="*/ 842391 w 1701800"/>
              <a:gd name="connsiteY7" fmla="*/ 1138236 h 1706562"/>
              <a:gd name="connsiteX8" fmla="*/ 876427 w 1701800"/>
              <a:gd name="connsiteY8" fmla="*/ 1138236 h 1706562"/>
              <a:gd name="connsiteX9" fmla="*/ 876427 w 1701800"/>
              <a:gd name="connsiteY9" fmla="*/ 1135951 h 1706562"/>
              <a:gd name="connsiteX10" fmla="*/ 1335913 w 1701800"/>
              <a:gd name="connsiteY10" fmla="*/ 1106170 h 1706562"/>
              <a:gd name="connsiteX11" fmla="*/ 1421003 w 1701800"/>
              <a:gd name="connsiteY11" fmla="*/ 999807 h 1706562"/>
              <a:gd name="connsiteX12" fmla="*/ 1421003 w 1701800"/>
              <a:gd name="connsiteY12" fmla="*/ 667956 h 1706562"/>
              <a:gd name="connsiteX13" fmla="*/ 1335913 w 1701800"/>
              <a:gd name="connsiteY13" fmla="*/ 561594 h 1706562"/>
              <a:gd name="connsiteX14" fmla="*/ 1187006 w 1701800"/>
              <a:gd name="connsiteY14" fmla="*/ 553085 h 1706562"/>
              <a:gd name="connsiteX15" fmla="*/ 1148715 w 1701800"/>
              <a:gd name="connsiteY15" fmla="*/ 591375 h 1706562"/>
              <a:gd name="connsiteX16" fmla="*/ 1148715 w 1701800"/>
              <a:gd name="connsiteY16" fmla="*/ 825373 h 1706562"/>
              <a:gd name="connsiteX17" fmla="*/ 850900 w 1701800"/>
              <a:gd name="connsiteY17" fmla="*/ 816864 h 1706562"/>
              <a:gd name="connsiteX18" fmla="*/ 553085 w 1701800"/>
              <a:gd name="connsiteY18" fmla="*/ 825373 h 1706562"/>
              <a:gd name="connsiteX19" fmla="*/ 553085 w 1701800"/>
              <a:gd name="connsiteY19" fmla="*/ 591375 h 1706562"/>
              <a:gd name="connsiteX20" fmla="*/ 519049 w 1701800"/>
              <a:gd name="connsiteY20" fmla="*/ 553085 h 1706562"/>
              <a:gd name="connsiteX21" fmla="*/ 850900 w 1701800"/>
              <a:gd name="connsiteY21" fmla="*/ 0 h 1706562"/>
              <a:gd name="connsiteX22" fmla="*/ 1701800 w 1701800"/>
              <a:gd name="connsiteY22" fmla="*/ 850900 h 1706562"/>
              <a:gd name="connsiteX23" fmla="*/ 961417 w 1701800"/>
              <a:gd name="connsiteY23" fmla="*/ 1695189 h 1706562"/>
              <a:gd name="connsiteX24" fmla="*/ 893762 w 1701800"/>
              <a:gd name="connsiteY24" fmla="*/ 1700452 h 1706562"/>
              <a:gd name="connsiteX25" fmla="*/ 835025 w 1701800"/>
              <a:gd name="connsiteY25" fmla="*/ 1706562 h 1706562"/>
              <a:gd name="connsiteX26" fmla="*/ 835025 w 1701800"/>
              <a:gd name="connsiteY26" fmla="*/ 1701365 h 1706562"/>
              <a:gd name="connsiteX27" fmla="*/ 755807 w 1701800"/>
              <a:gd name="connsiteY27" fmla="*/ 1696685 h 1706562"/>
              <a:gd name="connsiteX28" fmla="*/ 0 w 1701800"/>
              <a:gd name="connsiteY28" fmla="*/ 850900 h 1706562"/>
              <a:gd name="connsiteX29" fmla="*/ 850900 w 1701800"/>
              <a:gd name="connsiteY29" fmla="*/ 0 h 1706562"/>
              <a:gd name="connsiteX0" fmla="*/ 519049 w 1701800"/>
              <a:gd name="connsiteY0" fmla="*/ 553085 h 1702038"/>
              <a:gd name="connsiteX1" fmla="*/ 365887 w 1701800"/>
              <a:gd name="connsiteY1" fmla="*/ 561594 h 1702038"/>
              <a:gd name="connsiteX2" fmla="*/ 280797 w 1701800"/>
              <a:gd name="connsiteY2" fmla="*/ 667956 h 1702038"/>
              <a:gd name="connsiteX3" fmla="*/ 280797 w 1701800"/>
              <a:gd name="connsiteY3" fmla="*/ 999807 h 1702038"/>
              <a:gd name="connsiteX4" fmla="*/ 365887 w 1701800"/>
              <a:gd name="connsiteY4" fmla="*/ 1106170 h 1702038"/>
              <a:gd name="connsiteX5" fmla="*/ 842391 w 1701800"/>
              <a:gd name="connsiteY5" fmla="*/ 1135951 h 1702038"/>
              <a:gd name="connsiteX6" fmla="*/ 842391 w 1701800"/>
              <a:gd name="connsiteY6" fmla="*/ 1137057 h 1702038"/>
              <a:gd name="connsiteX7" fmla="*/ 842391 w 1701800"/>
              <a:gd name="connsiteY7" fmla="*/ 1138236 h 1702038"/>
              <a:gd name="connsiteX8" fmla="*/ 876427 w 1701800"/>
              <a:gd name="connsiteY8" fmla="*/ 1138236 h 1702038"/>
              <a:gd name="connsiteX9" fmla="*/ 876427 w 1701800"/>
              <a:gd name="connsiteY9" fmla="*/ 1135951 h 1702038"/>
              <a:gd name="connsiteX10" fmla="*/ 1335913 w 1701800"/>
              <a:gd name="connsiteY10" fmla="*/ 1106170 h 1702038"/>
              <a:gd name="connsiteX11" fmla="*/ 1421003 w 1701800"/>
              <a:gd name="connsiteY11" fmla="*/ 999807 h 1702038"/>
              <a:gd name="connsiteX12" fmla="*/ 1421003 w 1701800"/>
              <a:gd name="connsiteY12" fmla="*/ 667956 h 1702038"/>
              <a:gd name="connsiteX13" fmla="*/ 1335913 w 1701800"/>
              <a:gd name="connsiteY13" fmla="*/ 561594 h 1702038"/>
              <a:gd name="connsiteX14" fmla="*/ 1187006 w 1701800"/>
              <a:gd name="connsiteY14" fmla="*/ 553085 h 1702038"/>
              <a:gd name="connsiteX15" fmla="*/ 1148715 w 1701800"/>
              <a:gd name="connsiteY15" fmla="*/ 591375 h 1702038"/>
              <a:gd name="connsiteX16" fmla="*/ 1148715 w 1701800"/>
              <a:gd name="connsiteY16" fmla="*/ 825373 h 1702038"/>
              <a:gd name="connsiteX17" fmla="*/ 850900 w 1701800"/>
              <a:gd name="connsiteY17" fmla="*/ 816864 h 1702038"/>
              <a:gd name="connsiteX18" fmla="*/ 553085 w 1701800"/>
              <a:gd name="connsiteY18" fmla="*/ 825373 h 1702038"/>
              <a:gd name="connsiteX19" fmla="*/ 553085 w 1701800"/>
              <a:gd name="connsiteY19" fmla="*/ 591375 h 1702038"/>
              <a:gd name="connsiteX20" fmla="*/ 519049 w 1701800"/>
              <a:gd name="connsiteY20" fmla="*/ 553085 h 1702038"/>
              <a:gd name="connsiteX21" fmla="*/ 850900 w 1701800"/>
              <a:gd name="connsiteY21" fmla="*/ 0 h 1702038"/>
              <a:gd name="connsiteX22" fmla="*/ 1701800 w 1701800"/>
              <a:gd name="connsiteY22" fmla="*/ 850900 h 1702038"/>
              <a:gd name="connsiteX23" fmla="*/ 961417 w 1701800"/>
              <a:gd name="connsiteY23" fmla="*/ 1695189 h 1702038"/>
              <a:gd name="connsiteX24" fmla="*/ 893762 w 1701800"/>
              <a:gd name="connsiteY24" fmla="*/ 1700452 h 1702038"/>
              <a:gd name="connsiteX25" fmla="*/ 864751 w 1701800"/>
              <a:gd name="connsiteY25" fmla="*/ 1702038 h 1702038"/>
              <a:gd name="connsiteX26" fmla="*/ 835025 w 1701800"/>
              <a:gd name="connsiteY26" fmla="*/ 1701365 h 1702038"/>
              <a:gd name="connsiteX27" fmla="*/ 755807 w 1701800"/>
              <a:gd name="connsiteY27" fmla="*/ 1696685 h 1702038"/>
              <a:gd name="connsiteX28" fmla="*/ 0 w 1701800"/>
              <a:gd name="connsiteY28" fmla="*/ 850900 h 1702038"/>
              <a:gd name="connsiteX29" fmla="*/ 850900 w 1701800"/>
              <a:gd name="connsiteY29" fmla="*/ 0 h 1702038"/>
              <a:gd name="connsiteX0" fmla="*/ 519049 w 1701800"/>
              <a:gd name="connsiteY0" fmla="*/ 553085 h 1702038"/>
              <a:gd name="connsiteX1" fmla="*/ 365887 w 1701800"/>
              <a:gd name="connsiteY1" fmla="*/ 561594 h 1702038"/>
              <a:gd name="connsiteX2" fmla="*/ 280797 w 1701800"/>
              <a:gd name="connsiteY2" fmla="*/ 667956 h 1702038"/>
              <a:gd name="connsiteX3" fmla="*/ 280797 w 1701800"/>
              <a:gd name="connsiteY3" fmla="*/ 999807 h 1702038"/>
              <a:gd name="connsiteX4" fmla="*/ 365887 w 1701800"/>
              <a:gd name="connsiteY4" fmla="*/ 1106170 h 1702038"/>
              <a:gd name="connsiteX5" fmla="*/ 842391 w 1701800"/>
              <a:gd name="connsiteY5" fmla="*/ 1135951 h 1702038"/>
              <a:gd name="connsiteX6" fmla="*/ 842391 w 1701800"/>
              <a:gd name="connsiteY6" fmla="*/ 1137057 h 1702038"/>
              <a:gd name="connsiteX7" fmla="*/ 842391 w 1701800"/>
              <a:gd name="connsiteY7" fmla="*/ 1138236 h 1702038"/>
              <a:gd name="connsiteX8" fmla="*/ 876427 w 1701800"/>
              <a:gd name="connsiteY8" fmla="*/ 1138236 h 1702038"/>
              <a:gd name="connsiteX9" fmla="*/ 876427 w 1701800"/>
              <a:gd name="connsiteY9" fmla="*/ 1135951 h 1702038"/>
              <a:gd name="connsiteX10" fmla="*/ 1335913 w 1701800"/>
              <a:gd name="connsiteY10" fmla="*/ 1106170 h 1702038"/>
              <a:gd name="connsiteX11" fmla="*/ 1421003 w 1701800"/>
              <a:gd name="connsiteY11" fmla="*/ 999807 h 1702038"/>
              <a:gd name="connsiteX12" fmla="*/ 1421003 w 1701800"/>
              <a:gd name="connsiteY12" fmla="*/ 667956 h 1702038"/>
              <a:gd name="connsiteX13" fmla="*/ 1335913 w 1701800"/>
              <a:gd name="connsiteY13" fmla="*/ 561594 h 1702038"/>
              <a:gd name="connsiteX14" fmla="*/ 1187006 w 1701800"/>
              <a:gd name="connsiteY14" fmla="*/ 553085 h 1702038"/>
              <a:gd name="connsiteX15" fmla="*/ 1148715 w 1701800"/>
              <a:gd name="connsiteY15" fmla="*/ 591375 h 1702038"/>
              <a:gd name="connsiteX16" fmla="*/ 1148715 w 1701800"/>
              <a:gd name="connsiteY16" fmla="*/ 825373 h 1702038"/>
              <a:gd name="connsiteX17" fmla="*/ 850900 w 1701800"/>
              <a:gd name="connsiteY17" fmla="*/ 816864 h 1702038"/>
              <a:gd name="connsiteX18" fmla="*/ 553085 w 1701800"/>
              <a:gd name="connsiteY18" fmla="*/ 825373 h 1702038"/>
              <a:gd name="connsiteX19" fmla="*/ 553085 w 1701800"/>
              <a:gd name="connsiteY19" fmla="*/ 591375 h 1702038"/>
              <a:gd name="connsiteX20" fmla="*/ 519049 w 1701800"/>
              <a:gd name="connsiteY20" fmla="*/ 553085 h 1702038"/>
              <a:gd name="connsiteX21" fmla="*/ 850900 w 1701800"/>
              <a:gd name="connsiteY21" fmla="*/ 0 h 1702038"/>
              <a:gd name="connsiteX22" fmla="*/ 1701800 w 1701800"/>
              <a:gd name="connsiteY22" fmla="*/ 850900 h 1702038"/>
              <a:gd name="connsiteX23" fmla="*/ 961417 w 1701800"/>
              <a:gd name="connsiteY23" fmla="*/ 1695189 h 1702038"/>
              <a:gd name="connsiteX24" fmla="*/ 893762 w 1701800"/>
              <a:gd name="connsiteY24" fmla="*/ 1700452 h 1702038"/>
              <a:gd name="connsiteX25" fmla="*/ 864751 w 1701800"/>
              <a:gd name="connsiteY25" fmla="*/ 1702038 h 1702038"/>
              <a:gd name="connsiteX26" fmla="*/ 835025 w 1701800"/>
              <a:gd name="connsiteY26" fmla="*/ 1701365 h 1702038"/>
              <a:gd name="connsiteX27" fmla="*/ 755807 w 1701800"/>
              <a:gd name="connsiteY27" fmla="*/ 1696685 h 1702038"/>
              <a:gd name="connsiteX28" fmla="*/ 0 w 1701800"/>
              <a:gd name="connsiteY28" fmla="*/ 850900 h 1702038"/>
              <a:gd name="connsiteX29" fmla="*/ 850900 w 1701800"/>
              <a:gd name="connsiteY29" fmla="*/ 0 h 170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01800" h="1702038">
                <a:moveTo>
                  <a:pt x="519049" y="553085"/>
                </a:moveTo>
                <a:cubicBezTo>
                  <a:pt x="463740" y="553085"/>
                  <a:pt x="395668" y="557339"/>
                  <a:pt x="365887" y="561594"/>
                </a:cubicBezTo>
                <a:cubicBezTo>
                  <a:pt x="319087" y="570103"/>
                  <a:pt x="280797" y="616902"/>
                  <a:pt x="280797" y="667956"/>
                </a:cubicBezTo>
                <a:lnTo>
                  <a:pt x="280797" y="999807"/>
                </a:lnTo>
                <a:cubicBezTo>
                  <a:pt x="280797" y="1050861"/>
                  <a:pt x="306324" y="1097661"/>
                  <a:pt x="365887" y="1106170"/>
                </a:cubicBezTo>
                <a:cubicBezTo>
                  <a:pt x="463740" y="1123188"/>
                  <a:pt x="667956" y="1135951"/>
                  <a:pt x="842391" y="1135951"/>
                </a:cubicBezTo>
                <a:lnTo>
                  <a:pt x="842391" y="1137057"/>
                </a:lnTo>
                <a:lnTo>
                  <a:pt x="842391" y="1138236"/>
                </a:lnTo>
                <a:lnTo>
                  <a:pt x="876427" y="1138236"/>
                </a:lnTo>
                <a:lnTo>
                  <a:pt x="876427" y="1135951"/>
                </a:lnTo>
                <a:cubicBezTo>
                  <a:pt x="1046607" y="1131697"/>
                  <a:pt x="1242314" y="1123188"/>
                  <a:pt x="1335913" y="1106170"/>
                </a:cubicBezTo>
                <a:cubicBezTo>
                  <a:pt x="1395476" y="1097661"/>
                  <a:pt x="1421003" y="1050861"/>
                  <a:pt x="1421003" y="999807"/>
                </a:cubicBezTo>
                <a:lnTo>
                  <a:pt x="1421003" y="667956"/>
                </a:lnTo>
                <a:cubicBezTo>
                  <a:pt x="1421003" y="616902"/>
                  <a:pt x="1382713" y="570103"/>
                  <a:pt x="1335913" y="561594"/>
                </a:cubicBezTo>
                <a:cubicBezTo>
                  <a:pt x="1306132" y="557339"/>
                  <a:pt x="1238060" y="553085"/>
                  <a:pt x="1187006" y="553085"/>
                </a:cubicBezTo>
                <a:cubicBezTo>
                  <a:pt x="1165733" y="553085"/>
                  <a:pt x="1148715" y="565848"/>
                  <a:pt x="1148715" y="591375"/>
                </a:cubicBezTo>
                <a:lnTo>
                  <a:pt x="1148715" y="825373"/>
                </a:lnTo>
                <a:cubicBezTo>
                  <a:pt x="1046607" y="825373"/>
                  <a:pt x="953008" y="816864"/>
                  <a:pt x="850900" y="816864"/>
                </a:cubicBezTo>
                <a:cubicBezTo>
                  <a:pt x="748792" y="816864"/>
                  <a:pt x="655193" y="825373"/>
                  <a:pt x="553085" y="825373"/>
                </a:cubicBezTo>
                <a:lnTo>
                  <a:pt x="553085" y="591375"/>
                </a:lnTo>
                <a:cubicBezTo>
                  <a:pt x="553085" y="565848"/>
                  <a:pt x="536067" y="553085"/>
                  <a:pt x="519049" y="553085"/>
                </a:cubicBezTo>
                <a:close/>
                <a:moveTo>
                  <a:pt x="850900" y="0"/>
                </a:moveTo>
                <a:cubicBezTo>
                  <a:pt x="1318895" y="0"/>
                  <a:pt x="1701800" y="382905"/>
                  <a:pt x="1701800" y="850900"/>
                </a:cubicBezTo>
                <a:cubicBezTo>
                  <a:pt x="1701800" y="1281668"/>
                  <a:pt x="1380220" y="1641390"/>
                  <a:pt x="961417" y="1695189"/>
                </a:cubicBezTo>
                <a:lnTo>
                  <a:pt x="893762" y="1700452"/>
                </a:lnTo>
                <a:cubicBezTo>
                  <a:pt x="877651" y="1701594"/>
                  <a:pt x="874540" y="1701886"/>
                  <a:pt x="864751" y="1702038"/>
                </a:cubicBezTo>
                <a:lnTo>
                  <a:pt x="835025" y="1701365"/>
                </a:lnTo>
                <a:lnTo>
                  <a:pt x="755807" y="1696685"/>
                </a:lnTo>
                <a:cubicBezTo>
                  <a:pt x="329059" y="1649865"/>
                  <a:pt x="0" y="1289645"/>
                  <a:pt x="0" y="850900"/>
                </a:cubicBezTo>
                <a:cubicBezTo>
                  <a:pt x="0" y="382905"/>
                  <a:pt x="382905" y="0"/>
                  <a:pt x="8509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Tree>
    <p:extLst>
      <p:ext uri="{BB962C8B-B14F-4D97-AF65-F5344CB8AC3E}">
        <p14:creationId xmlns:p14="http://schemas.microsoft.com/office/powerpoint/2010/main" val="337925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guide id="3" pos="7464" userDrawn="1">
          <p15:clr>
            <a:srgbClr val="FBAE40"/>
          </p15:clr>
        </p15:guide>
        <p15:guide id="4" orient="horz" pos="408" userDrawn="1">
          <p15:clr>
            <a:srgbClr val="FBAE40"/>
          </p15:clr>
        </p15:guide>
        <p15:guide id="5" orient="horz" pos="318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w/Photo WHT Logo">
    <p:spTree>
      <p:nvGrpSpPr>
        <p:cNvPr id="1" name=""/>
        <p:cNvGrpSpPr/>
        <p:nvPr/>
      </p:nvGrpSpPr>
      <p:grpSpPr>
        <a:xfrm>
          <a:off x="0" y="0"/>
          <a:ext cx="0" cy="0"/>
          <a:chOff x="0" y="0"/>
          <a:chExt cx="0" cy="0"/>
        </a:xfrm>
      </p:grpSpPr>
      <p:sp>
        <p:nvSpPr>
          <p:cNvPr id="12" name="Picture Placeholder 11"/>
          <p:cNvSpPr>
            <a:spLocks noGrp="1"/>
          </p:cNvSpPr>
          <p:nvPr>
            <p:ph type="pic" sz="quarter" idx="14"/>
          </p:nvPr>
        </p:nvSpPr>
        <p:spPr>
          <a:xfrm>
            <a:off x="0" y="-36656"/>
            <a:ext cx="12192000" cy="6894656"/>
          </a:xfrm>
          <a:custGeom>
            <a:avLst/>
            <a:gdLst>
              <a:gd name="connsiteX0" fmla="*/ 11517681 w 12192000"/>
              <a:gd name="connsiteY0" fmla="*/ 528864 h 6894656"/>
              <a:gd name="connsiteX1" fmla="*/ 11526825 w 12192000"/>
              <a:gd name="connsiteY1" fmla="*/ 539150 h 6894656"/>
              <a:gd name="connsiteX2" fmla="*/ 11526825 w 12192000"/>
              <a:gd name="connsiteY2" fmla="*/ 602006 h 6894656"/>
              <a:gd name="connsiteX3" fmla="*/ 11606835 w 12192000"/>
              <a:gd name="connsiteY3" fmla="*/ 599720 h 6894656"/>
              <a:gd name="connsiteX4" fmla="*/ 11686845 w 12192000"/>
              <a:gd name="connsiteY4" fmla="*/ 602006 h 6894656"/>
              <a:gd name="connsiteX5" fmla="*/ 11686845 w 12192000"/>
              <a:gd name="connsiteY5" fmla="*/ 539150 h 6894656"/>
              <a:gd name="connsiteX6" fmla="*/ 11697132 w 12192000"/>
              <a:gd name="connsiteY6" fmla="*/ 528864 h 6894656"/>
              <a:gd name="connsiteX7" fmla="*/ 11737137 w 12192000"/>
              <a:gd name="connsiteY7" fmla="*/ 531150 h 6894656"/>
              <a:gd name="connsiteX8" fmla="*/ 11759997 w 12192000"/>
              <a:gd name="connsiteY8" fmla="*/ 559721 h 6894656"/>
              <a:gd name="connsiteX9" fmla="*/ 11759997 w 12192000"/>
              <a:gd name="connsiteY9" fmla="*/ 648862 h 6894656"/>
              <a:gd name="connsiteX10" fmla="*/ 11737137 w 12192000"/>
              <a:gd name="connsiteY10" fmla="*/ 677434 h 6894656"/>
              <a:gd name="connsiteX11" fmla="*/ 11613693 w 12192000"/>
              <a:gd name="connsiteY11" fmla="*/ 685433 h 6894656"/>
              <a:gd name="connsiteX12" fmla="*/ 11613693 w 12192000"/>
              <a:gd name="connsiteY12" fmla="*/ 686047 h 6894656"/>
              <a:gd name="connsiteX13" fmla="*/ 11604549 w 12192000"/>
              <a:gd name="connsiteY13" fmla="*/ 686047 h 6894656"/>
              <a:gd name="connsiteX14" fmla="*/ 11604549 w 12192000"/>
              <a:gd name="connsiteY14" fmla="*/ 685730 h 6894656"/>
              <a:gd name="connsiteX15" fmla="*/ 11604549 w 12192000"/>
              <a:gd name="connsiteY15" fmla="*/ 685433 h 6894656"/>
              <a:gd name="connsiteX16" fmla="*/ 11476533 w 12192000"/>
              <a:gd name="connsiteY16" fmla="*/ 677434 h 6894656"/>
              <a:gd name="connsiteX17" fmla="*/ 11453673 w 12192000"/>
              <a:gd name="connsiteY17" fmla="*/ 648862 h 6894656"/>
              <a:gd name="connsiteX18" fmla="*/ 11453673 w 12192000"/>
              <a:gd name="connsiteY18" fmla="*/ 559721 h 6894656"/>
              <a:gd name="connsiteX19" fmla="*/ 11476533 w 12192000"/>
              <a:gd name="connsiteY19" fmla="*/ 531150 h 6894656"/>
              <a:gd name="connsiteX20" fmla="*/ 11517681 w 12192000"/>
              <a:gd name="connsiteY20" fmla="*/ 528864 h 6894656"/>
              <a:gd name="connsiteX21" fmla="*/ 11606835 w 12192000"/>
              <a:gd name="connsiteY21" fmla="*/ 380295 h 6894656"/>
              <a:gd name="connsiteX22" fmla="*/ 11378235 w 12192000"/>
              <a:gd name="connsiteY22" fmla="*/ 608863 h 6894656"/>
              <a:gd name="connsiteX23" fmla="*/ 11581288 w 12192000"/>
              <a:gd name="connsiteY23" fmla="*/ 836057 h 6894656"/>
              <a:gd name="connsiteX24" fmla="*/ 11602570 w 12192000"/>
              <a:gd name="connsiteY24" fmla="*/ 837314 h 6894656"/>
              <a:gd name="connsiteX25" fmla="*/ 11610556 w 12192000"/>
              <a:gd name="connsiteY25" fmla="*/ 837495 h 6894656"/>
              <a:gd name="connsiteX26" fmla="*/ 11618350 w 12192000"/>
              <a:gd name="connsiteY26" fmla="*/ 837069 h 6894656"/>
              <a:gd name="connsiteX27" fmla="*/ 11636526 w 12192000"/>
              <a:gd name="connsiteY27" fmla="*/ 835655 h 6894656"/>
              <a:gd name="connsiteX28" fmla="*/ 11835435 w 12192000"/>
              <a:gd name="connsiteY28" fmla="*/ 608863 h 6894656"/>
              <a:gd name="connsiteX29" fmla="*/ 11606835 w 12192000"/>
              <a:gd name="connsiteY29" fmla="*/ 380295 h 6894656"/>
              <a:gd name="connsiteX30" fmla="*/ 0 w 12192000"/>
              <a:gd name="connsiteY30" fmla="*/ 0 h 6894656"/>
              <a:gd name="connsiteX31" fmla="*/ 12192000 w 12192000"/>
              <a:gd name="connsiteY31" fmla="*/ 0 h 6894656"/>
              <a:gd name="connsiteX32" fmla="*/ 12192000 w 12192000"/>
              <a:gd name="connsiteY32" fmla="*/ 6894656 h 6894656"/>
              <a:gd name="connsiteX33" fmla="*/ 0 w 12192000"/>
              <a:gd name="connsiteY33" fmla="*/ 6894656 h 6894656"/>
              <a:gd name="connsiteX34" fmla="*/ 0 w 12192000"/>
              <a:gd name="connsiteY34" fmla="*/ 4720168 h 6894656"/>
              <a:gd name="connsiteX35" fmla="*/ 6488723 w 12192000"/>
              <a:gd name="connsiteY35" fmla="*/ 4720168 h 6894656"/>
              <a:gd name="connsiteX36" fmla="*/ 6488723 w 12192000"/>
              <a:gd name="connsiteY36" fmla="*/ 2199993 h 6894656"/>
              <a:gd name="connsiteX37" fmla="*/ 0 w 12192000"/>
              <a:gd name="connsiteY37" fmla="*/ 2199993 h 689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6894656">
                <a:moveTo>
                  <a:pt x="11517681" y="528864"/>
                </a:moveTo>
                <a:cubicBezTo>
                  <a:pt x="11522253" y="528864"/>
                  <a:pt x="11526825" y="532293"/>
                  <a:pt x="11526825" y="539150"/>
                </a:cubicBezTo>
                <a:lnTo>
                  <a:pt x="11526825" y="602006"/>
                </a:lnTo>
                <a:cubicBezTo>
                  <a:pt x="11554257" y="602006"/>
                  <a:pt x="11579403" y="599720"/>
                  <a:pt x="11606835" y="599720"/>
                </a:cubicBezTo>
                <a:cubicBezTo>
                  <a:pt x="11634267" y="599720"/>
                  <a:pt x="11659413" y="602006"/>
                  <a:pt x="11686845" y="602006"/>
                </a:cubicBezTo>
                <a:lnTo>
                  <a:pt x="11686845" y="539150"/>
                </a:lnTo>
                <a:cubicBezTo>
                  <a:pt x="11686845" y="532293"/>
                  <a:pt x="11691417" y="528864"/>
                  <a:pt x="11697132" y="528864"/>
                </a:cubicBezTo>
                <a:cubicBezTo>
                  <a:pt x="11710848" y="528864"/>
                  <a:pt x="11729136" y="530007"/>
                  <a:pt x="11737137" y="531150"/>
                </a:cubicBezTo>
                <a:cubicBezTo>
                  <a:pt x="11749710" y="533436"/>
                  <a:pt x="11759997" y="546007"/>
                  <a:pt x="11759997" y="559721"/>
                </a:cubicBezTo>
                <a:lnTo>
                  <a:pt x="11759997" y="648862"/>
                </a:lnTo>
                <a:cubicBezTo>
                  <a:pt x="11759997" y="662576"/>
                  <a:pt x="11753139" y="675148"/>
                  <a:pt x="11737137" y="677434"/>
                </a:cubicBezTo>
                <a:cubicBezTo>
                  <a:pt x="11711991" y="682005"/>
                  <a:pt x="11659413" y="684291"/>
                  <a:pt x="11613693" y="685433"/>
                </a:cubicBezTo>
                <a:lnTo>
                  <a:pt x="11613693" y="686047"/>
                </a:lnTo>
                <a:lnTo>
                  <a:pt x="11604549" y="686047"/>
                </a:lnTo>
                <a:lnTo>
                  <a:pt x="11604549" y="685730"/>
                </a:lnTo>
                <a:lnTo>
                  <a:pt x="11604549" y="685433"/>
                </a:lnTo>
                <a:cubicBezTo>
                  <a:pt x="11557686" y="685433"/>
                  <a:pt x="11502822" y="682005"/>
                  <a:pt x="11476533" y="677434"/>
                </a:cubicBezTo>
                <a:cubicBezTo>
                  <a:pt x="11460531" y="675148"/>
                  <a:pt x="11453673" y="662576"/>
                  <a:pt x="11453673" y="648862"/>
                </a:cubicBezTo>
                <a:lnTo>
                  <a:pt x="11453673" y="559721"/>
                </a:lnTo>
                <a:cubicBezTo>
                  <a:pt x="11453673" y="546007"/>
                  <a:pt x="11463960" y="533436"/>
                  <a:pt x="11476533" y="531150"/>
                </a:cubicBezTo>
                <a:cubicBezTo>
                  <a:pt x="11484534" y="530007"/>
                  <a:pt x="11502822" y="528864"/>
                  <a:pt x="11517681" y="528864"/>
                </a:cubicBezTo>
                <a:close/>
                <a:moveTo>
                  <a:pt x="11606835" y="380295"/>
                </a:moveTo>
                <a:cubicBezTo>
                  <a:pt x="11481105" y="380295"/>
                  <a:pt x="11378235" y="483151"/>
                  <a:pt x="11378235" y="608863"/>
                </a:cubicBezTo>
                <a:cubicBezTo>
                  <a:pt x="11378235" y="726719"/>
                  <a:pt x="11466639" y="823480"/>
                  <a:pt x="11581288" y="836057"/>
                </a:cubicBezTo>
                <a:lnTo>
                  <a:pt x="11602570" y="837314"/>
                </a:lnTo>
                <a:lnTo>
                  <a:pt x="11610556" y="837495"/>
                </a:lnTo>
                <a:cubicBezTo>
                  <a:pt x="11613186" y="837454"/>
                  <a:pt x="11614022" y="837376"/>
                  <a:pt x="11618350" y="837069"/>
                </a:cubicBezTo>
                <a:lnTo>
                  <a:pt x="11636526" y="835655"/>
                </a:lnTo>
                <a:cubicBezTo>
                  <a:pt x="11749040" y="821204"/>
                  <a:pt x="11835435" y="724576"/>
                  <a:pt x="11835435" y="608863"/>
                </a:cubicBezTo>
                <a:cubicBezTo>
                  <a:pt x="11835435" y="483151"/>
                  <a:pt x="11732565" y="380295"/>
                  <a:pt x="11606835" y="380295"/>
                </a:cubicBezTo>
                <a:close/>
                <a:moveTo>
                  <a:pt x="0" y="0"/>
                </a:moveTo>
                <a:lnTo>
                  <a:pt x="12192000" y="0"/>
                </a:lnTo>
                <a:lnTo>
                  <a:pt x="12192000" y="6894656"/>
                </a:lnTo>
                <a:lnTo>
                  <a:pt x="0" y="6894656"/>
                </a:lnTo>
                <a:lnTo>
                  <a:pt x="0" y="4720168"/>
                </a:lnTo>
                <a:lnTo>
                  <a:pt x="6488723" y="4720168"/>
                </a:lnTo>
                <a:lnTo>
                  <a:pt x="6488723" y="2199993"/>
                </a:lnTo>
                <a:lnTo>
                  <a:pt x="0" y="2199993"/>
                </a:lnTo>
                <a:close/>
              </a:path>
            </a:pathLst>
          </a:custGeom>
          <a:solidFill>
            <a:schemeClr val="bg1">
              <a:lumMod val="85000"/>
            </a:schemeClr>
          </a:solidFill>
        </p:spPr>
        <p:txBody>
          <a:bodyPr wrap="square">
            <a:noAutofit/>
          </a:bodyPr>
          <a:lstStyle>
            <a:lvl1pPr marL="174625" marR="0" indent="-174625" algn="l" defTabSz="914399" rtl="0" eaLnBrk="1" fontAlgn="auto" latinLnBrk="0" hangingPunct="1">
              <a:lnSpc>
                <a:spcPct val="120000"/>
              </a:lnSpc>
              <a:spcBef>
                <a:spcPts val="1000"/>
              </a:spcBef>
              <a:spcAft>
                <a:spcPts val="0"/>
              </a:spcAft>
              <a:buClr>
                <a:schemeClr val="accent1"/>
              </a:buClr>
              <a:buSzTx/>
              <a:buFont typeface="Arial"/>
              <a:buChar char="•"/>
              <a:tabLst/>
              <a:defRPr lang="en-US" sz="1800" b="0" i="0" smtClean="0">
                <a:effectLst/>
                <a:hlinkClick r:id="rId2"/>
              </a:defRPr>
            </a:lvl1pPr>
          </a:lstStyle>
          <a:p>
            <a:pPr marL="0" lvl="0" indent="0" algn="ctr">
              <a:buNone/>
            </a:pPr>
            <a:r>
              <a:rPr lang="en-US"/>
              <a:t>Drag picture to placeholder or click icon to add</a:t>
            </a:r>
            <a:endParaRPr lang="en-US" dirty="0"/>
          </a:p>
        </p:txBody>
      </p:sp>
      <p:sp>
        <p:nvSpPr>
          <p:cNvPr id="13" name="Rectangle 12"/>
          <p:cNvSpPr/>
          <p:nvPr userDrawn="1"/>
        </p:nvSpPr>
        <p:spPr>
          <a:xfrm>
            <a:off x="0" y="2163337"/>
            <a:ext cx="6497515" cy="2520175"/>
          </a:xfrm>
          <a:prstGeom prst="rect">
            <a:avLst/>
          </a:prstGeom>
          <a:gradFill flip="none" rotWithShape="1">
            <a:gsLst>
              <a:gs pos="0">
                <a:srgbClr val="EC4A70"/>
              </a:gs>
              <a:gs pos="100000">
                <a:srgbClr val="FC9C0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dirty="0">
              <a:solidFill>
                <a:srgbClr val="FFFFFF"/>
              </a:solidFill>
              <a:latin typeface="Arial" charset="0"/>
            </a:endParaRPr>
          </a:p>
        </p:txBody>
      </p:sp>
      <p:sp>
        <p:nvSpPr>
          <p:cNvPr id="2" name="Title 1"/>
          <p:cNvSpPr>
            <a:spLocks noGrp="1"/>
          </p:cNvSpPr>
          <p:nvPr>
            <p:ph type="title" hasCustomPrompt="1"/>
          </p:nvPr>
        </p:nvSpPr>
        <p:spPr bwMode="gray">
          <a:xfrm>
            <a:off x="1871160" y="2659566"/>
            <a:ext cx="4183953" cy="1585102"/>
          </a:xfrm>
        </p:spPr>
        <p:txBody>
          <a:bodyPr anchor="ctr">
            <a:noAutofit/>
          </a:bodyPr>
          <a:lstStyle>
            <a:lvl1pPr algn="l" defTabSz="914399" rtl="0" eaLnBrk="1" latinLnBrk="0" hangingPunct="1">
              <a:lnSpc>
                <a:spcPct val="90000"/>
              </a:lnSpc>
              <a:spcBef>
                <a:spcPct val="0"/>
              </a:spcBef>
              <a:buNone/>
              <a:defRPr lang="en-US" sz="4400" b="1" i="0" kern="1200" cap="all" baseline="0" dirty="0">
                <a:solidFill>
                  <a:schemeClr val="bg1"/>
                </a:solidFill>
                <a:latin typeface="Arial" charset="0"/>
                <a:ea typeface="Arial" charset="0"/>
                <a:cs typeface="Arial" charset="0"/>
              </a:defRPr>
            </a:lvl1pPr>
          </a:lstStyle>
          <a:p>
            <a:r>
              <a:rPr lang="en-US" dirty="0"/>
              <a:t>SECTION </a:t>
            </a:r>
            <a:br>
              <a:rPr lang="en-US" dirty="0"/>
            </a:br>
            <a:r>
              <a:rPr lang="en-US" dirty="0"/>
              <a:t>BREAK TITLE</a:t>
            </a:r>
          </a:p>
        </p:txBody>
      </p:sp>
      <p:sp>
        <p:nvSpPr>
          <p:cNvPr id="7" name="Text Placeholder 5"/>
          <p:cNvSpPr>
            <a:spLocks noGrp="1"/>
          </p:cNvSpPr>
          <p:nvPr>
            <p:ph type="body" sz="quarter" idx="13" hasCustomPrompt="1"/>
          </p:nvPr>
        </p:nvSpPr>
        <p:spPr bwMode="gray">
          <a:xfrm>
            <a:off x="548373" y="2299578"/>
            <a:ext cx="1208437" cy="1657916"/>
          </a:xfrm>
          <a:prstGeom prst="rect">
            <a:avLst/>
          </a:prstGeom>
        </p:spPr>
        <p:txBody>
          <a:bodyPr>
            <a:noAutofit/>
          </a:bodyPr>
          <a:lstStyle>
            <a:lvl1pPr marL="0" indent="0" algn="ctr" defTabSz="914399" rtl="0" eaLnBrk="1" latinLnBrk="0" hangingPunct="1">
              <a:buFontTx/>
              <a:buNone/>
              <a:defRPr lang="en-US" sz="11800" b="1" i="0" kern="1200" dirty="0">
                <a:solidFill>
                  <a:schemeClr val="bg1"/>
                </a:solidFill>
                <a:latin typeface="+mj-lt"/>
                <a:ea typeface="Arial" charset="0"/>
                <a:cs typeface="Arial" charset="0"/>
              </a:defRPr>
            </a:lvl1pPr>
          </a:lstStyle>
          <a:p>
            <a:pPr lvl="0"/>
            <a:r>
              <a:rPr lang="en-US" dirty="0"/>
              <a:t>#</a:t>
            </a:r>
          </a:p>
        </p:txBody>
      </p:sp>
    </p:spTree>
    <p:extLst>
      <p:ext uri="{BB962C8B-B14F-4D97-AF65-F5344CB8AC3E}">
        <p14:creationId xmlns:p14="http://schemas.microsoft.com/office/powerpoint/2010/main" val="1816960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w/Photo BLK Logo">
    <p:bg>
      <p:bgPr>
        <a:solidFill>
          <a:schemeClr val="tx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36656"/>
            <a:ext cx="12192000" cy="6894656"/>
          </a:xfrm>
          <a:custGeom>
            <a:avLst/>
            <a:gdLst>
              <a:gd name="connsiteX0" fmla="*/ 11517681 w 12192000"/>
              <a:gd name="connsiteY0" fmla="*/ 528864 h 6894656"/>
              <a:gd name="connsiteX1" fmla="*/ 11526825 w 12192000"/>
              <a:gd name="connsiteY1" fmla="*/ 539150 h 6894656"/>
              <a:gd name="connsiteX2" fmla="*/ 11526825 w 12192000"/>
              <a:gd name="connsiteY2" fmla="*/ 602006 h 6894656"/>
              <a:gd name="connsiteX3" fmla="*/ 11606835 w 12192000"/>
              <a:gd name="connsiteY3" fmla="*/ 599720 h 6894656"/>
              <a:gd name="connsiteX4" fmla="*/ 11686845 w 12192000"/>
              <a:gd name="connsiteY4" fmla="*/ 602006 h 6894656"/>
              <a:gd name="connsiteX5" fmla="*/ 11686845 w 12192000"/>
              <a:gd name="connsiteY5" fmla="*/ 539150 h 6894656"/>
              <a:gd name="connsiteX6" fmla="*/ 11697132 w 12192000"/>
              <a:gd name="connsiteY6" fmla="*/ 528864 h 6894656"/>
              <a:gd name="connsiteX7" fmla="*/ 11737137 w 12192000"/>
              <a:gd name="connsiteY7" fmla="*/ 531150 h 6894656"/>
              <a:gd name="connsiteX8" fmla="*/ 11759997 w 12192000"/>
              <a:gd name="connsiteY8" fmla="*/ 559721 h 6894656"/>
              <a:gd name="connsiteX9" fmla="*/ 11759997 w 12192000"/>
              <a:gd name="connsiteY9" fmla="*/ 648862 h 6894656"/>
              <a:gd name="connsiteX10" fmla="*/ 11737137 w 12192000"/>
              <a:gd name="connsiteY10" fmla="*/ 677434 h 6894656"/>
              <a:gd name="connsiteX11" fmla="*/ 11613693 w 12192000"/>
              <a:gd name="connsiteY11" fmla="*/ 685433 h 6894656"/>
              <a:gd name="connsiteX12" fmla="*/ 11613693 w 12192000"/>
              <a:gd name="connsiteY12" fmla="*/ 686047 h 6894656"/>
              <a:gd name="connsiteX13" fmla="*/ 11604549 w 12192000"/>
              <a:gd name="connsiteY13" fmla="*/ 686047 h 6894656"/>
              <a:gd name="connsiteX14" fmla="*/ 11604549 w 12192000"/>
              <a:gd name="connsiteY14" fmla="*/ 685730 h 6894656"/>
              <a:gd name="connsiteX15" fmla="*/ 11604549 w 12192000"/>
              <a:gd name="connsiteY15" fmla="*/ 685433 h 6894656"/>
              <a:gd name="connsiteX16" fmla="*/ 11476533 w 12192000"/>
              <a:gd name="connsiteY16" fmla="*/ 677434 h 6894656"/>
              <a:gd name="connsiteX17" fmla="*/ 11453673 w 12192000"/>
              <a:gd name="connsiteY17" fmla="*/ 648862 h 6894656"/>
              <a:gd name="connsiteX18" fmla="*/ 11453673 w 12192000"/>
              <a:gd name="connsiteY18" fmla="*/ 559721 h 6894656"/>
              <a:gd name="connsiteX19" fmla="*/ 11476533 w 12192000"/>
              <a:gd name="connsiteY19" fmla="*/ 531150 h 6894656"/>
              <a:gd name="connsiteX20" fmla="*/ 11517681 w 12192000"/>
              <a:gd name="connsiteY20" fmla="*/ 528864 h 6894656"/>
              <a:gd name="connsiteX21" fmla="*/ 11606835 w 12192000"/>
              <a:gd name="connsiteY21" fmla="*/ 380295 h 6894656"/>
              <a:gd name="connsiteX22" fmla="*/ 11378235 w 12192000"/>
              <a:gd name="connsiteY22" fmla="*/ 608863 h 6894656"/>
              <a:gd name="connsiteX23" fmla="*/ 11581288 w 12192000"/>
              <a:gd name="connsiteY23" fmla="*/ 836057 h 6894656"/>
              <a:gd name="connsiteX24" fmla="*/ 11602570 w 12192000"/>
              <a:gd name="connsiteY24" fmla="*/ 837314 h 6894656"/>
              <a:gd name="connsiteX25" fmla="*/ 11610556 w 12192000"/>
              <a:gd name="connsiteY25" fmla="*/ 837495 h 6894656"/>
              <a:gd name="connsiteX26" fmla="*/ 11618350 w 12192000"/>
              <a:gd name="connsiteY26" fmla="*/ 837069 h 6894656"/>
              <a:gd name="connsiteX27" fmla="*/ 11636526 w 12192000"/>
              <a:gd name="connsiteY27" fmla="*/ 835655 h 6894656"/>
              <a:gd name="connsiteX28" fmla="*/ 11835435 w 12192000"/>
              <a:gd name="connsiteY28" fmla="*/ 608863 h 6894656"/>
              <a:gd name="connsiteX29" fmla="*/ 11606835 w 12192000"/>
              <a:gd name="connsiteY29" fmla="*/ 380295 h 6894656"/>
              <a:gd name="connsiteX30" fmla="*/ 0 w 12192000"/>
              <a:gd name="connsiteY30" fmla="*/ 0 h 6894656"/>
              <a:gd name="connsiteX31" fmla="*/ 12192000 w 12192000"/>
              <a:gd name="connsiteY31" fmla="*/ 0 h 6894656"/>
              <a:gd name="connsiteX32" fmla="*/ 12192000 w 12192000"/>
              <a:gd name="connsiteY32" fmla="*/ 6894656 h 6894656"/>
              <a:gd name="connsiteX33" fmla="*/ 0 w 12192000"/>
              <a:gd name="connsiteY33" fmla="*/ 6894656 h 6894656"/>
              <a:gd name="connsiteX34" fmla="*/ 0 w 12192000"/>
              <a:gd name="connsiteY34" fmla="*/ 4720168 h 6894656"/>
              <a:gd name="connsiteX35" fmla="*/ 6488723 w 12192000"/>
              <a:gd name="connsiteY35" fmla="*/ 4720168 h 6894656"/>
              <a:gd name="connsiteX36" fmla="*/ 6488723 w 12192000"/>
              <a:gd name="connsiteY36" fmla="*/ 2199993 h 6894656"/>
              <a:gd name="connsiteX37" fmla="*/ 0 w 12192000"/>
              <a:gd name="connsiteY37" fmla="*/ 2199993 h 689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0" h="6894656">
                <a:moveTo>
                  <a:pt x="11517681" y="528864"/>
                </a:moveTo>
                <a:cubicBezTo>
                  <a:pt x="11522253" y="528864"/>
                  <a:pt x="11526825" y="532293"/>
                  <a:pt x="11526825" y="539150"/>
                </a:cubicBezTo>
                <a:lnTo>
                  <a:pt x="11526825" y="602006"/>
                </a:lnTo>
                <a:cubicBezTo>
                  <a:pt x="11554257" y="602006"/>
                  <a:pt x="11579403" y="599720"/>
                  <a:pt x="11606835" y="599720"/>
                </a:cubicBezTo>
                <a:cubicBezTo>
                  <a:pt x="11634267" y="599720"/>
                  <a:pt x="11659413" y="602006"/>
                  <a:pt x="11686845" y="602006"/>
                </a:cubicBezTo>
                <a:lnTo>
                  <a:pt x="11686845" y="539150"/>
                </a:lnTo>
                <a:cubicBezTo>
                  <a:pt x="11686845" y="532293"/>
                  <a:pt x="11691417" y="528864"/>
                  <a:pt x="11697132" y="528864"/>
                </a:cubicBezTo>
                <a:cubicBezTo>
                  <a:pt x="11710848" y="528864"/>
                  <a:pt x="11729136" y="530007"/>
                  <a:pt x="11737137" y="531150"/>
                </a:cubicBezTo>
                <a:cubicBezTo>
                  <a:pt x="11749710" y="533436"/>
                  <a:pt x="11759997" y="546007"/>
                  <a:pt x="11759997" y="559721"/>
                </a:cubicBezTo>
                <a:lnTo>
                  <a:pt x="11759997" y="648862"/>
                </a:lnTo>
                <a:cubicBezTo>
                  <a:pt x="11759997" y="662576"/>
                  <a:pt x="11753139" y="675148"/>
                  <a:pt x="11737137" y="677434"/>
                </a:cubicBezTo>
                <a:cubicBezTo>
                  <a:pt x="11711991" y="682005"/>
                  <a:pt x="11659413" y="684291"/>
                  <a:pt x="11613693" y="685433"/>
                </a:cubicBezTo>
                <a:lnTo>
                  <a:pt x="11613693" y="686047"/>
                </a:lnTo>
                <a:lnTo>
                  <a:pt x="11604549" y="686047"/>
                </a:lnTo>
                <a:lnTo>
                  <a:pt x="11604549" y="685730"/>
                </a:lnTo>
                <a:lnTo>
                  <a:pt x="11604549" y="685433"/>
                </a:lnTo>
                <a:cubicBezTo>
                  <a:pt x="11557686" y="685433"/>
                  <a:pt x="11502822" y="682005"/>
                  <a:pt x="11476533" y="677434"/>
                </a:cubicBezTo>
                <a:cubicBezTo>
                  <a:pt x="11460531" y="675148"/>
                  <a:pt x="11453673" y="662576"/>
                  <a:pt x="11453673" y="648862"/>
                </a:cubicBezTo>
                <a:lnTo>
                  <a:pt x="11453673" y="559721"/>
                </a:lnTo>
                <a:cubicBezTo>
                  <a:pt x="11453673" y="546007"/>
                  <a:pt x="11463960" y="533436"/>
                  <a:pt x="11476533" y="531150"/>
                </a:cubicBezTo>
                <a:cubicBezTo>
                  <a:pt x="11484534" y="530007"/>
                  <a:pt x="11502822" y="528864"/>
                  <a:pt x="11517681" y="528864"/>
                </a:cubicBezTo>
                <a:close/>
                <a:moveTo>
                  <a:pt x="11606835" y="380295"/>
                </a:moveTo>
                <a:cubicBezTo>
                  <a:pt x="11481105" y="380295"/>
                  <a:pt x="11378235" y="483151"/>
                  <a:pt x="11378235" y="608863"/>
                </a:cubicBezTo>
                <a:cubicBezTo>
                  <a:pt x="11378235" y="726719"/>
                  <a:pt x="11466639" y="823480"/>
                  <a:pt x="11581288" y="836057"/>
                </a:cubicBezTo>
                <a:lnTo>
                  <a:pt x="11602570" y="837314"/>
                </a:lnTo>
                <a:lnTo>
                  <a:pt x="11610556" y="837495"/>
                </a:lnTo>
                <a:cubicBezTo>
                  <a:pt x="11613186" y="837454"/>
                  <a:pt x="11614022" y="837376"/>
                  <a:pt x="11618350" y="837069"/>
                </a:cubicBezTo>
                <a:lnTo>
                  <a:pt x="11636526" y="835655"/>
                </a:lnTo>
                <a:cubicBezTo>
                  <a:pt x="11749040" y="821204"/>
                  <a:pt x="11835435" y="724576"/>
                  <a:pt x="11835435" y="608863"/>
                </a:cubicBezTo>
                <a:cubicBezTo>
                  <a:pt x="11835435" y="483151"/>
                  <a:pt x="11732565" y="380295"/>
                  <a:pt x="11606835" y="380295"/>
                </a:cubicBezTo>
                <a:close/>
                <a:moveTo>
                  <a:pt x="0" y="0"/>
                </a:moveTo>
                <a:lnTo>
                  <a:pt x="12192000" y="0"/>
                </a:lnTo>
                <a:lnTo>
                  <a:pt x="12192000" y="6894656"/>
                </a:lnTo>
                <a:lnTo>
                  <a:pt x="0" y="6894656"/>
                </a:lnTo>
                <a:lnTo>
                  <a:pt x="0" y="4720168"/>
                </a:lnTo>
                <a:lnTo>
                  <a:pt x="6488723" y="4720168"/>
                </a:lnTo>
                <a:lnTo>
                  <a:pt x="6488723" y="2199993"/>
                </a:lnTo>
                <a:lnTo>
                  <a:pt x="0" y="2199993"/>
                </a:lnTo>
                <a:close/>
              </a:path>
            </a:pathLst>
          </a:custGeom>
          <a:solidFill>
            <a:schemeClr val="bg1">
              <a:lumMod val="85000"/>
            </a:schemeClr>
          </a:solidFill>
        </p:spPr>
        <p:txBody>
          <a:bodyPr wrap="square">
            <a:noAutofit/>
          </a:bodyPr>
          <a:lstStyle>
            <a:lvl1pPr marL="174625" marR="0" indent="-174625" algn="l" defTabSz="914399" rtl="0" eaLnBrk="1" fontAlgn="auto" latinLnBrk="0" hangingPunct="1">
              <a:lnSpc>
                <a:spcPct val="120000"/>
              </a:lnSpc>
              <a:spcBef>
                <a:spcPts val="1000"/>
              </a:spcBef>
              <a:spcAft>
                <a:spcPts val="0"/>
              </a:spcAft>
              <a:buClr>
                <a:schemeClr val="accent1"/>
              </a:buClr>
              <a:buSzTx/>
              <a:buFont typeface="Arial"/>
              <a:buChar char="•"/>
              <a:tabLst/>
              <a:defRPr/>
            </a:lvl1pPr>
          </a:lstStyle>
          <a:p>
            <a:pPr marL="0" lvl="0" indent="0" algn="ctr">
              <a:buNone/>
            </a:pPr>
            <a:r>
              <a:rPr lang="en-US"/>
              <a:t>Drag picture to placeholder or click icon to add</a:t>
            </a:r>
            <a:endParaRPr lang="en-US" dirty="0"/>
          </a:p>
        </p:txBody>
      </p:sp>
      <p:sp>
        <p:nvSpPr>
          <p:cNvPr id="7" name="Rectangle 6"/>
          <p:cNvSpPr/>
          <p:nvPr userDrawn="1"/>
        </p:nvSpPr>
        <p:spPr>
          <a:xfrm>
            <a:off x="0" y="2163337"/>
            <a:ext cx="6497515" cy="2520175"/>
          </a:xfrm>
          <a:prstGeom prst="rect">
            <a:avLst/>
          </a:prstGeom>
          <a:gradFill flip="none" rotWithShape="1">
            <a:gsLst>
              <a:gs pos="0">
                <a:srgbClr val="EC4A70"/>
              </a:gs>
              <a:gs pos="100000">
                <a:srgbClr val="FC9C0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dirty="0">
              <a:solidFill>
                <a:srgbClr val="FFFFFF"/>
              </a:solidFill>
              <a:latin typeface="Arial" charset="0"/>
            </a:endParaRPr>
          </a:p>
        </p:txBody>
      </p:sp>
      <p:sp>
        <p:nvSpPr>
          <p:cNvPr id="6" name="Title 1"/>
          <p:cNvSpPr>
            <a:spLocks noGrp="1"/>
          </p:cNvSpPr>
          <p:nvPr>
            <p:ph type="title" hasCustomPrompt="1"/>
          </p:nvPr>
        </p:nvSpPr>
        <p:spPr bwMode="gray">
          <a:xfrm>
            <a:off x="1871160" y="2659566"/>
            <a:ext cx="4183953" cy="1585102"/>
          </a:xfrm>
        </p:spPr>
        <p:txBody>
          <a:bodyPr anchor="ctr">
            <a:noAutofit/>
          </a:bodyPr>
          <a:lstStyle>
            <a:lvl1pPr algn="l" defTabSz="914399" rtl="0" eaLnBrk="1" latinLnBrk="0" hangingPunct="1">
              <a:lnSpc>
                <a:spcPct val="90000"/>
              </a:lnSpc>
              <a:spcBef>
                <a:spcPct val="0"/>
              </a:spcBef>
              <a:buNone/>
              <a:defRPr lang="en-US" sz="4400" b="1" i="0" kern="1200" cap="all" baseline="0" dirty="0">
                <a:solidFill>
                  <a:schemeClr val="bg1"/>
                </a:solidFill>
                <a:latin typeface="+mj-lt"/>
                <a:ea typeface="Arial" charset="0"/>
                <a:cs typeface="Arial" charset="0"/>
              </a:defRPr>
            </a:lvl1pPr>
          </a:lstStyle>
          <a:p>
            <a:r>
              <a:rPr lang="en-US" dirty="0"/>
              <a:t>SECTION </a:t>
            </a:r>
            <a:br>
              <a:rPr lang="en-US" dirty="0"/>
            </a:br>
            <a:r>
              <a:rPr lang="en-US" dirty="0"/>
              <a:t>BREAK TITLE</a:t>
            </a:r>
          </a:p>
        </p:txBody>
      </p:sp>
      <p:sp>
        <p:nvSpPr>
          <p:cNvPr id="8" name="Text Placeholder 5"/>
          <p:cNvSpPr>
            <a:spLocks noGrp="1"/>
          </p:cNvSpPr>
          <p:nvPr>
            <p:ph type="body" sz="quarter" idx="13" hasCustomPrompt="1"/>
          </p:nvPr>
        </p:nvSpPr>
        <p:spPr bwMode="gray">
          <a:xfrm>
            <a:off x="548373" y="2299578"/>
            <a:ext cx="1208437" cy="1657916"/>
          </a:xfrm>
          <a:prstGeom prst="rect">
            <a:avLst/>
          </a:prstGeom>
        </p:spPr>
        <p:txBody>
          <a:bodyPr>
            <a:noAutofit/>
          </a:bodyPr>
          <a:lstStyle>
            <a:lvl1pPr marL="0" indent="0" algn="ctr" defTabSz="914399" rtl="0" eaLnBrk="1" latinLnBrk="0" hangingPunct="1">
              <a:buFontTx/>
              <a:buNone/>
              <a:defRPr lang="en-US" sz="11800" b="1" i="0" kern="1200" dirty="0">
                <a:solidFill>
                  <a:schemeClr val="bg1"/>
                </a:solidFill>
                <a:latin typeface="+mj-lt"/>
                <a:ea typeface="Arial" charset="0"/>
                <a:cs typeface="Arial" charset="0"/>
              </a:defRPr>
            </a:lvl1pPr>
          </a:lstStyle>
          <a:p>
            <a:pPr lvl="0"/>
            <a:r>
              <a:rPr lang="en-US" dirty="0"/>
              <a:t>#</a:t>
            </a:r>
          </a:p>
        </p:txBody>
      </p:sp>
    </p:spTree>
    <p:extLst>
      <p:ext uri="{BB962C8B-B14F-4D97-AF65-F5344CB8AC3E}">
        <p14:creationId xmlns:p14="http://schemas.microsoft.com/office/powerpoint/2010/main" val="3611108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Header 2">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gradFill flip="none" rotWithShape="1">
            <a:gsLst>
              <a:gs pos="0">
                <a:srgbClr val="EC4A70"/>
              </a:gs>
              <a:gs pos="100000">
                <a:srgbClr val="FC9C0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dirty="0">
              <a:solidFill>
                <a:srgbClr val="FFFFFF"/>
              </a:solidFill>
              <a:latin typeface="Arial" charset="0"/>
            </a:endParaRPr>
          </a:p>
        </p:txBody>
      </p:sp>
      <p:sp>
        <p:nvSpPr>
          <p:cNvPr id="2" name="Title 1"/>
          <p:cNvSpPr>
            <a:spLocks noGrp="1"/>
          </p:cNvSpPr>
          <p:nvPr>
            <p:ph type="title" hasCustomPrompt="1"/>
          </p:nvPr>
        </p:nvSpPr>
        <p:spPr bwMode="gray">
          <a:xfrm>
            <a:off x="4004801" y="2808653"/>
            <a:ext cx="5496386" cy="1325563"/>
          </a:xfrm>
        </p:spPr>
        <p:txBody>
          <a:bodyPr>
            <a:noAutofit/>
          </a:bodyPr>
          <a:lstStyle>
            <a:lvl1pPr>
              <a:defRPr lang="en-US" sz="4400" b="1" i="0" kern="1200" cap="all" baseline="0" dirty="0">
                <a:solidFill>
                  <a:schemeClr val="bg1"/>
                </a:solidFill>
                <a:latin typeface="+mj-lt"/>
                <a:ea typeface="Arial" charset="0"/>
                <a:cs typeface="Arial" charset="0"/>
              </a:defRPr>
            </a:lvl1pPr>
          </a:lstStyle>
          <a:p>
            <a:r>
              <a:rPr lang="en-US" dirty="0"/>
              <a:t>SECTION </a:t>
            </a:r>
            <a:br>
              <a:rPr lang="en-US" dirty="0"/>
            </a:br>
            <a:r>
              <a:rPr lang="en-US" dirty="0"/>
              <a:t>BREAK TITLE</a:t>
            </a:r>
          </a:p>
        </p:txBody>
      </p:sp>
      <p:sp>
        <p:nvSpPr>
          <p:cNvPr id="10" name="Text Placeholder 5"/>
          <p:cNvSpPr>
            <a:spLocks noGrp="1"/>
          </p:cNvSpPr>
          <p:nvPr>
            <p:ph type="body" sz="quarter" idx="13" hasCustomPrompt="1"/>
          </p:nvPr>
        </p:nvSpPr>
        <p:spPr bwMode="gray">
          <a:xfrm>
            <a:off x="2076839" y="2307503"/>
            <a:ext cx="1208437" cy="1657916"/>
          </a:xfrm>
          <a:prstGeom prst="rect">
            <a:avLst/>
          </a:prstGeom>
        </p:spPr>
        <p:txBody>
          <a:bodyPr>
            <a:noAutofit/>
          </a:bodyPr>
          <a:lstStyle>
            <a:lvl1pPr marL="0" indent="0" algn="ctr" defTabSz="914399" rtl="0" eaLnBrk="1" latinLnBrk="0" hangingPunct="1">
              <a:buFontTx/>
              <a:buNone/>
              <a:defRPr lang="en-US" sz="11800" b="1" i="0" kern="1200" dirty="0">
                <a:solidFill>
                  <a:schemeClr val="bg1"/>
                </a:solidFill>
                <a:latin typeface="+mj-lt"/>
                <a:ea typeface="Arial" charset="0"/>
                <a:cs typeface="Arial" charset="0"/>
              </a:defRPr>
            </a:lvl1pPr>
          </a:lstStyle>
          <a:p>
            <a:pPr lvl="0"/>
            <a:r>
              <a:rPr lang="en-US" dirty="0"/>
              <a:t>#</a:t>
            </a:r>
          </a:p>
        </p:txBody>
      </p:sp>
      <p:sp>
        <p:nvSpPr>
          <p:cNvPr id="14" name="Footer Placeholder 9">
            <a:extLst>
              <a:ext uri="{FF2B5EF4-FFF2-40B4-BE49-F238E27FC236}">
                <a16:creationId xmlns:a16="http://schemas.microsoft.com/office/drawing/2014/main" id="{1205FA7D-FF5B-493E-AC23-BE5C1B810363}"/>
              </a:ext>
            </a:extLst>
          </p:cNvPr>
          <p:cNvSpPr txBox="1">
            <a:spLocks/>
          </p:cNvSpPr>
          <p:nvPr userDrawn="1"/>
        </p:nvSpPr>
        <p:spPr bwMode="gray">
          <a:xfrm>
            <a:off x="188012" y="6610588"/>
            <a:ext cx="5455340" cy="215444"/>
          </a:xfrm>
          <a:prstGeom prst="rect">
            <a:avLst/>
          </a:prstGeom>
        </p:spPr>
        <p:txBody>
          <a:bodyPr wrap="none" anchor="b" anchorCtr="0">
            <a:spAutoFit/>
          </a:bodyPr>
          <a:lstStyle>
            <a:defPPr>
              <a:defRPr lang="en-US"/>
            </a:defPPr>
            <a:lvl1pPr marL="0" algn="l" defTabSz="914399" rtl="0" eaLnBrk="1" latinLnBrk="0" hangingPunct="1">
              <a:defRPr lang="en-GB" sz="800" b="0" i="0" u="none" strike="noStrike" kern="1200" baseline="0" smtClean="0">
                <a:solidFill>
                  <a:schemeClr val="bg1"/>
                </a:solidFill>
                <a:latin typeface="+mn-lt"/>
                <a:ea typeface="+mn-ea"/>
                <a:cs typeface="+mn-cs"/>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a:lstStyle>
          <a:p>
            <a:r>
              <a:rPr lang="en-US" b="0" i="0" dirty="0">
                <a:solidFill>
                  <a:schemeClr val="bg1"/>
                </a:solidFill>
                <a:latin typeface="Arial" charset="0"/>
                <a:ea typeface="Arial" charset="0"/>
                <a:cs typeface="Arial" charset="0"/>
              </a:rPr>
              <a:t>Confidential and Proprietary. Do not distribute without Couchbase consent. © Couchbase </a:t>
            </a:r>
            <a:r>
              <a:rPr lang="is-IS" b="0" i="0" dirty="0">
                <a:solidFill>
                  <a:schemeClr val="bg1"/>
                </a:solidFill>
                <a:latin typeface="Arial" charset="0"/>
                <a:ea typeface="Arial" charset="0"/>
                <a:cs typeface="Arial" charset="0"/>
              </a:rPr>
              <a:t>2019</a:t>
            </a:r>
            <a:r>
              <a:rPr lang="en-US" b="0" i="0" dirty="0">
                <a:solidFill>
                  <a:schemeClr val="bg1"/>
                </a:solidFill>
                <a:latin typeface="Arial" charset="0"/>
                <a:ea typeface="Arial" charset="0"/>
                <a:cs typeface="Arial" charset="0"/>
              </a:rPr>
              <a:t>. All rights reserved. </a:t>
            </a:r>
          </a:p>
        </p:txBody>
      </p:sp>
      <p:cxnSp>
        <p:nvCxnSpPr>
          <p:cNvPr id="8" name="Straight Connector 7"/>
          <p:cNvCxnSpPr/>
          <p:nvPr userDrawn="1"/>
        </p:nvCxnSpPr>
        <p:spPr bwMode="gray">
          <a:xfrm>
            <a:off x="3543300" y="2565621"/>
            <a:ext cx="0" cy="1869219"/>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Freeform 8"/>
          <p:cNvSpPr/>
          <p:nvPr userDrawn="1"/>
        </p:nvSpPr>
        <p:spPr>
          <a:xfrm>
            <a:off x="11378235" y="343639"/>
            <a:ext cx="457200" cy="457200"/>
          </a:xfrm>
          <a:custGeom>
            <a:avLst/>
            <a:gdLst>
              <a:gd name="connsiteX0" fmla="*/ 519049 w 1701800"/>
              <a:gd name="connsiteY0" fmla="*/ 553085 h 1706562"/>
              <a:gd name="connsiteX1" fmla="*/ 365887 w 1701800"/>
              <a:gd name="connsiteY1" fmla="*/ 561594 h 1706562"/>
              <a:gd name="connsiteX2" fmla="*/ 280797 w 1701800"/>
              <a:gd name="connsiteY2" fmla="*/ 667956 h 1706562"/>
              <a:gd name="connsiteX3" fmla="*/ 280797 w 1701800"/>
              <a:gd name="connsiteY3" fmla="*/ 999807 h 1706562"/>
              <a:gd name="connsiteX4" fmla="*/ 365887 w 1701800"/>
              <a:gd name="connsiteY4" fmla="*/ 1106170 h 1706562"/>
              <a:gd name="connsiteX5" fmla="*/ 842391 w 1701800"/>
              <a:gd name="connsiteY5" fmla="*/ 1135951 h 1706562"/>
              <a:gd name="connsiteX6" fmla="*/ 842391 w 1701800"/>
              <a:gd name="connsiteY6" fmla="*/ 1137057 h 1706562"/>
              <a:gd name="connsiteX7" fmla="*/ 842391 w 1701800"/>
              <a:gd name="connsiteY7" fmla="*/ 1138236 h 1706562"/>
              <a:gd name="connsiteX8" fmla="*/ 876427 w 1701800"/>
              <a:gd name="connsiteY8" fmla="*/ 1138236 h 1706562"/>
              <a:gd name="connsiteX9" fmla="*/ 876427 w 1701800"/>
              <a:gd name="connsiteY9" fmla="*/ 1135951 h 1706562"/>
              <a:gd name="connsiteX10" fmla="*/ 1335913 w 1701800"/>
              <a:gd name="connsiteY10" fmla="*/ 1106170 h 1706562"/>
              <a:gd name="connsiteX11" fmla="*/ 1421003 w 1701800"/>
              <a:gd name="connsiteY11" fmla="*/ 999807 h 1706562"/>
              <a:gd name="connsiteX12" fmla="*/ 1421003 w 1701800"/>
              <a:gd name="connsiteY12" fmla="*/ 667956 h 1706562"/>
              <a:gd name="connsiteX13" fmla="*/ 1335913 w 1701800"/>
              <a:gd name="connsiteY13" fmla="*/ 561594 h 1706562"/>
              <a:gd name="connsiteX14" fmla="*/ 1187006 w 1701800"/>
              <a:gd name="connsiteY14" fmla="*/ 553085 h 1706562"/>
              <a:gd name="connsiteX15" fmla="*/ 1148715 w 1701800"/>
              <a:gd name="connsiteY15" fmla="*/ 591375 h 1706562"/>
              <a:gd name="connsiteX16" fmla="*/ 1148715 w 1701800"/>
              <a:gd name="connsiteY16" fmla="*/ 825373 h 1706562"/>
              <a:gd name="connsiteX17" fmla="*/ 850900 w 1701800"/>
              <a:gd name="connsiteY17" fmla="*/ 816864 h 1706562"/>
              <a:gd name="connsiteX18" fmla="*/ 553085 w 1701800"/>
              <a:gd name="connsiteY18" fmla="*/ 825373 h 1706562"/>
              <a:gd name="connsiteX19" fmla="*/ 553085 w 1701800"/>
              <a:gd name="connsiteY19" fmla="*/ 591375 h 1706562"/>
              <a:gd name="connsiteX20" fmla="*/ 519049 w 1701800"/>
              <a:gd name="connsiteY20" fmla="*/ 553085 h 1706562"/>
              <a:gd name="connsiteX21" fmla="*/ 850900 w 1701800"/>
              <a:gd name="connsiteY21" fmla="*/ 0 h 1706562"/>
              <a:gd name="connsiteX22" fmla="*/ 1701800 w 1701800"/>
              <a:gd name="connsiteY22" fmla="*/ 850900 h 1706562"/>
              <a:gd name="connsiteX23" fmla="*/ 961417 w 1701800"/>
              <a:gd name="connsiteY23" fmla="*/ 1695189 h 1706562"/>
              <a:gd name="connsiteX24" fmla="*/ 893762 w 1701800"/>
              <a:gd name="connsiteY24" fmla="*/ 1700452 h 1706562"/>
              <a:gd name="connsiteX25" fmla="*/ 893762 w 1701800"/>
              <a:gd name="connsiteY25" fmla="*/ 1706562 h 1706562"/>
              <a:gd name="connsiteX26" fmla="*/ 835025 w 1701800"/>
              <a:gd name="connsiteY26" fmla="*/ 1706562 h 1706562"/>
              <a:gd name="connsiteX27" fmla="*/ 835025 w 1701800"/>
              <a:gd name="connsiteY27" fmla="*/ 1701365 h 1706562"/>
              <a:gd name="connsiteX28" fmla="*/ 755807 w 1701800"/>
              <a:gd name="connsiteY28" fmla="*/ 1696685 h 1706562"/>
              <a:gd name="connsiteX29" fmla="*/ 0 w 1701800"/>
              <a:gd name="connsiteY29" fmla="*/ 850900 h 1706562"/>
              <a:gd name="connsiteX30" fmla="*/ 850900 w 1701800"/>
              <a:gd name="connsiteY30" fmla="*/ 0 h 1706562"/>
              <a:gd name="connsiteX0" fmla="*/ 519049 w 1701800"/>
              <a:gd name="connsiteY0" fmla="*/ 553085 h 1706562"/>
              <a:gd name="connsiteX1" fmla="*/ 365887 w 1701800"/>
              <a:gd name="connsiteY1" fmla="*/ 561594 h 1706562"/>
              <a:gd name="connsiteX2" fmla="*/ 280797 w 1701800"/>
              <a:gd name="connsiteY2" fmla="*/ 667956 h 1706562"/>
              <a:gd name="connsiteX3" fmla="*/ 280797 w 1701800"/>
              <a:gd name="connsiteY3" fmla="*/ 999807 h 1706562"/>
              <a:gd name="connsiteX4" fmla="*/ 365887 w 1701800"/>
              <a:gd name="connsiteY4" fmla="*/ 1106170 h 1706562"/>
              <a:gd name="connsiteX5" fmla="*/ 842391 w 1701800"/>
              <a:gd name="connsiteY5" fmla="*/ 1135951 h 1706562"/>
              <a:gd name="connsiteX6" fmla="*/ 842391 w 1701800"/>
              <a:gd name="connsiteY6" fmla="*/ 1137057 h 1706562"/>
              <a:gd name="connsiteX7" fmla="*/ 842391 w 1701800"/>
              <a:gd name="connsiteY7" fmla="*/ 1138236 h 1706562"/>
              <a:gd name="connsiteX8" fmla="*/ 876427 w 1701800"/>
              <a:gd name="connsiteY8" fmla="*/ 1138236 h 1706562"/>
              <a:gd name="connsiteX9" fmla="*/ 876427 w 1701800"/>
              <a:gd name="connsiteY9" fmla="*/ 1135951 h 1706562"/>
              <a:gd name="connsiteX10" fmla="*/ 1335913 w 1701800"/>
              <a:gd name="connsiteY10" fmla="*/ 1106170 h 1706562"/>
              <a:gd name="connsiteX11" fmla="*/ 1421003 w 1701800"/>
              <a:gd name="connsiteY11" fmla="*/ 999807 h 1706562"/>
              <a:gd name="connsiteX12" fmla="*/ 1421003 w 1701800"/>
              <a:gd name="connsiteY12" fmla="*/ 667956 h 1706562"/>
              <a:gd name="connsiteX13" fmla="*/ 1335913 w 1701800"/>
              <a:gd name="connsiteY13" fmla="*/ 561594 h 1706562"/>
              <a:gd name="connsiteX14" fmla="*/ 1187006 w 1701800"/>
              <a:gd name="connsiteY14" fmla="*/ 553085 h 1706562"/>
              <a:gd name="connsiteX15" fmla="*/ 1148715 w 1701800"/>
              <a:gd name="connsiteY15" fmla="*/ 591375 h 1706562"/>
              <a:gd name="connsiteX16" fmla="*/ 1148715 w 1701800"/>
              <a:gd name="connsiteY16" fmla="*/ 825373 h 1706562"/>
              <a:gd name="connsiteX17" fmla="*/ 850900 w 1701800"/>
              <a:gd name="connsiteY17" fmla="*/ 816864 h 1706562"/>
              <a:gd name="connsiteX18" fmla="*/ 553085 w 1701800"/>
              <a:gd name="connsiteY18" fmla="*/ 825373 h 1706562"/>
              <a:gd name="connsiteX19" fmla="*/ 553085 w 1701800"/>
              <a:gd name="connsiteY19" fmla="*/ 591375 h 1706562"/>
              <a:gd name="connsiteX20" fmla="*/ 519049 w 1701800"/>
              <a:gd name="connsiteY20" fmla="*/ 553085 h 1706562"/>
              <a:gd name="connsiteX21" fmla="*/ 850900 w 1701800"/>
              <a:gd name="connsiteY21" fmla="*/ 0 h 1706562"/>
              <a:gd name="connsiteX22" fmla="*/ 1701800 w 1701800"/>
              <a:gd name="connsiteY22" fmla="*/ 850900 h 1706562"/>
              <a:gd name="connsiteX23" fmla="*/ 961417 w 1701800"/>
              <a:gd name="connsiteY23" fmla="*/ 1695189 h 1706562"/>
              <a:gd name="connsiteX24" fmla="*/ 893762 w 1701800"/>
              <a:gd name="connsiteY24" fmla="*/ 1700452 h 1706562"/>
              <a:gd name="connsiteX25" fmla="*/ 835025 w 1701800"/>
              <a:gd name="connsiteY25" fmla="*/ 1706562 h 1706562"/>
              <a:gd name="connsiteX26" fmla="*/ 835025 w 1701800"/>
              <a:gd name="connsiteY26" fmla="*/ 1701365 h 1706562"/>
              <a:gd name="connsiteX27" fmla="*/ 755807 w 1701800"/>
              <a:gd name="connsiteY27" fmla="*/ 1696685 h 1706562"/>
              <a:gd name="connsiteX28" fmla="*/ 0 w 1701800"/>
              <a:gd name="connsiteY28" fmla="*/ 850900 h 1706562"/>
              <a:gd name="connsiteX29" fmla="*/ 850900 w 1701800"/>
              <a:gd name="connsiteY29" fmla="*/ 0 h 1706562"/>
              <a:gd name="connsiteX0" fmla="*/ 519049 w 1701800"/>
              <a:gd name="connsiteY0" fmla="*/ 553085 h 1702038"/>
              <a:gd name="connsiteX1" fmla="*/ 365887 w 1701800"/>
              <a:gd name="connsiteY1" fmla="*/ 561594 h 1702038"/>
              <a:gd name="connsiteX2" fmla="*/ 280797 w 1701800"/>
              <a:gd name="connsiteY2" fmla="*/ 667956 h 1702038"/>
              <a:gd name="connsiteX3" fmla="*/ 280797 w 1701800"/>
              <a:gd name="connsiteY3" fmla="*/ 999807 h 1702038"/>
              <a:gd name="connsiteX4" fmla="*/ 365887 w 1701800"/>
              <a:gd name="connsiteY4" fmla="*/ 1106170 h 1702038"/>
              <a:gd name="connsiteX5" fmla="*/ 842391 w 1701800"/>
              <a:gd name="connsiteY5" fmla="*/ 1135951 h 1702038"/>
              <a:gd name="connsiteX6" fmla="*/ 842391 w 1701800"/>
              <a:gd name="connsiteY6" fmla="*/ 1137057 h 1702038"/>
              <a:gd name="connsiteX7" fmla="*/ 842391 w 1701800"/>
              <a:gd name="connsiteY7" fmla="*/ 1138236 h 1702038"/>
              <a:gd name="connsiteX8" fmla="*/ 876427 w 1701800"/>
              <a:gd name="connsiteY8" fmla="*/ 1138236 h 1702038"/>
              <a:gd name="connsiteX9" fmla="*/ 876427 w 1701800"/>
              <a:gd name="connsiteY9" fmla="*/ 1135951 h 1702038"/>
              <a:gd name="connsiteX10" fmla="*/ 1335913 w 1701800"/>
              <a:gd name="connsiteY10" fmla="*/ 1106170 h 1702038"/>
              <a:gd name="connsiteX11" fmla="*/ 1421003 w 1701800"/>
              <a:gd name="connsiteY11" fmla="*/ 999807 h 1702038"/>
              <a:gd name="connsiteX12" fmla="*/ 1421003 w 1701800"/>
              <a:gd name="connsiteY12" fmla="*/ 667956 h 1702038"/>
              <a:gd name="connsiteX13" fmla="*/ 1335913 w 1701800"/>
              <a:gd name="connsiteY13" fmla="*/ 561594 h 1702038"/>
              <a:gd name="connsiteX14" fmla="*/ 1187006 w 1701800"/>
              <a:gd name="connsiteY14" fmla="*/ 553085 h 1702038"/>
              <a:gd name="connsiteX15" fmla="*/ 1148715 w 1701800"/>
              <a:gd name="connsiteY15" fmla="*/ 591375 h 1702038"/>
              <a:gd name="connsiteX16" fmla="*/ 1148715 w 1701800"/>
              <a:gd name="connsiteY16" fmla="*/ 825373 h 1702038"/>
              <a:gd name="connsiteX17" fmla="*/ 850900 w 1701800"/>
              <a:gd name="connsiteY17" fmla="*/ 816864 h 1702038"/>
              <a:gd name="connsiteX18" fmla="*/ 553085 w 1701800"/>
              <a:gd name="connsiteY18" fmla="*/ 825373 h 1702038"/>
              <a:gd name="connsiteX19" fmla="*/ 553085 w 1701800"/>
              <a:gd name="connsiteY19" fmla="*/ 591375 h 1702038"/>
              <a:gd name="connsiteX20" fmla="*/ 519049 w 1701800"/>
              <a:gd name="connsiteY20" fmla="*/ 553085 h 1702038"/>
              <a:gd name="connsiteX21" fmla="*/ 850900 w 1701800"/>
              <a:gd name="connsiteY21" fmla="*/ 0 h 1702038"/>
              <a:gd name="connsiteX22" fmla="*/ 1701800 w 1701800"/>
              <a:gd name="connsiteY22" fmla="*/ 850900 h 1702038"/>
              <a:gd name="connsiteX23" fmla="*/ 961417 w 1701800"/>
              <a:gd name="connsiteY23" fmla="*/ 1695189 h 1702038"/>
              <a:gd name="connsiteX24" fmla="*/ 893762 w 1701800"/>
              <a:gd name="connsiteY24" fmla="*/ 1700452 h 1702038"/>
              <a:gd name="connsiteX25" fmla="*/ 864751 w 1701800"/>
              <a:gd name="connsiteY25" fmla="*/ 1702038 h 1702038"/>
              <a:gd name="connsiteX26" fmla="*/ 835025 w 1701800"/>
              <a:gd name="connsiteY26" fmla="*/ 1701365 h 1702038"/>
              <a:gd name="connsiteX27" fmla="*/ 755807 w 1701800"/>
              <a:gd name="connsiteY27" fmla="*/ 1696685 h 1702038"/>
              <a:gd name="connsiteX28" fmla="*/ 0 w 1701800"/>
              <a:gd name="connsiteY28" fmla="*/ 850900 h 1702038"/>
              <a:gd name="connsiteX29" fmla="*/ 850900 w 1701800"/>
              <a:gd name="connsiteY29" fmla="*/ 0 h 1702038"/>
              <a:gd name="connsiteX0" fmla="*/ 519049 w 1701800"/>
              <a:gd name="connsiteY0" fmla="*/ 553085 h 1702038"/>
              <a:gd name="connsiteX1" fmla="*/ 365887 w 1701800"/>
              <a:gd name="connsiteY1" fmla="*/ 561594 h 1702038"/>
              <a:gd name="connsiteX2" fmla="*/ 280797 w 1701800"/>
              <a:gd name="connsiteY2" fmla="*/ 667956 h 1702038"/>
              <a:gd name="connsiteX3" fmla="*/ 280797 w 1701800"/>
              <a:gd name="connsiteY3" fmla="*/ 999807 h 1702038"/>
              <a:gd name="connsiteX4" fmla="*/ 365887 w 1701800"/>
              <a:gd name="connsiteY4" fmla="*/ 1106170 h 1702038"/>
              <a:gd name="connsiteX5" fmla="*/ 842391 w 1701800"/>
              <a:gd name="connsiteY5" fmla="*/ 1135951 h 1702038"/>
              <a:gd name="connsiteX6" fmla="*/ 842391 w 1701800"/>
              <a:gd name="connsiteY6" fmla="*/ 1137057 h 1702038"/>
              <a:gd name="connsiteX7" fmla="*/ 842391 w 1701800"/>
              <a:gd name="connsiteY7" fmla="*/ 1138236 h 1702038"/>
              <a:gd name="connsiteX8" fmla="*/ 876427 w 1701800"/>
              <a:gd name="connsiteY8" fmla="*/ 1138236 h 1702038"/>
              <a:gd name="connsiteX9" fmla="*/ 876427 w 1701800"/>
              <a:gd name="connsiteY9" fmla="*/ 1135951 h 1702038"/>
              <a:gd name="connsiteX10" fmla="*/ 1335913 w 1701800"/>
              <a:gd name="connsiteY10" fmla="*/ 1106170 h 1702038"/>
              <a:gd name="connsiteX11" fmla="*/ 1421003 w 1701800"/>
              <a:gd name="connsiteY11" fmla="*/ 999807 h 1702038"/>
              <a:gd name="connsiteX12" fmla="*/ 1421003 w 1701800"/>
              <a:gd name="connsiteY12" fmla="*/ 667956 h 1702038"/>
              <a:gd name="connsiteX13" fmla="*/ 1335913 w 1701800"/>
              <a:gd name="connsiteY13" fmla="*/ 561594 h 1702038"/>
              <a:gd name="connsiteX14" fmla="*/ 1187006 w 1701800"/>
              <a:gd name="connsiteY14" fmla="*/ 553085 h 1702038"/>
              <a:gd name="connsiteX15" fmla="*/ 1148715 w 1701800"/>
              <a:gd name="connsiteY15" fmla="*/ 591375 h 1702038"/>
              <a:gd name="connsiteX16" fmla="*/ 1148715 w 1701800"/>
              <a:gd name="connsiteY16" fmla="*/ 825373 h 1702038"/>
              <a:gd name="connsiteX17" fmla="*/ 850900 w 1701800"/>
              <a:gd name="connsiteY17" fmla="*/ 816864 h 1702038"/>
              <a:gd name="connsiteX18" fmla="*/ 553085 w 1701800"/>
              <a:gd name="connsiteY18" fmla="*/ 825373 h 1702038"/>
              <a:gd name="connsiteX19" fmla="*/ 553085 w 1701800"/>
              <a:gd name="connsiteY19" fmla="*/ 591375 h 1702038"/>
              <a:gd name="connsiteX20" fmla="*/ 519049 w 1701800"/>
              <a:gd name="connsiteY20" fmla="*/ 553085 h 1702038"/>
              <a:gd name="connsiteX21" fmla="*/ 850900 w 1701800"/>
              <a:gd name="connsiteY21" fmla="*/ 0 h 1702038"/>
              <a:gd name="connsiteX22" fmla="*/ 1701800 w 1701800"/>
              <a:gd name="connsiteY22" fmla="*/ 850900 h 1702038"/>
              <a:gd name="connsiteX23" fmla="*/ 961417 w 1701800"/>
              <a:gd name="connsiteY23" fmla="*/ 1695189 h 1702038"/>
              <a:gd name="connsiteX24" fmla="*/ 893762 w 1701800"/>
              <a:gd name="connsiteY24" fmla="*/ 1700452 h 1702038"/>
              <a:gd name="connsiteX25" fmla="*/ 864751 w 1701800"/>
              <a:gd name="connsiteY25" fmla="*/ 1702038 h 1702038"/>
              <a:gd name="connsiteX26" fmla="*/ 835025 w 1701800"/>
              <a:gd name="connsiteY26" fmla="*/ 1701365 h 1702038"/>
              <a:gd name="connsiteX27" fmla="*/ 755807 w 1701800"/>
              <a:gd name="connsiteY27" fmla="*/ 1696685 h 1702038"/>
              <a:gd name="connsiteX28" fmla="*/ 0 w 1701800"/>
              <a:gd name="connsiteY28" fmla="*/ 850900 h 1702038"/>
              <a:gd name="connsiteX29" fmla="*/ 850900 w 1701800"/>
              <a:gd name="connsiteY29" fmla="*/ 0 h 170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01800" h="1702038">
                <a:moveTo>
                  <a:pt x="519049" y="553085"/>
                </a:moveTo>
                <a:cubicBezTo>
                  <a:pt x="463740" y="553085"/>
                  <a:pt x="395668" y="557339"/>
                  <a:pt x="365887" y="561594"/>
                </a:cubicBezTo>
                <a:cubicBezTo>
                  <a:pt x="319087" y="570103"/>
                  <a:pt x="280797" y="616902"/>
                  <a:pt x="280797" y="667956"/>
                </a:cubicBezTo>
                <a:lnTo>
                  <a:pt x="280797" y="999807"/>
                </a:lnTo>
                <a:cubicBezTo>
                  <a:pt x="280797" y="1050861"/>
                  <a:pt x="306324" y="1097661"/>
                  <a:pt x="365887" y="1106170"/>
                </a:cubicBezTo>
                <a:cubicBezTo>
                  <a:pt x="463740" y="1123188"/>
                  <a:pt x="667956" y="1135951"/>
                  <a:pt x="842391" y="1135951"/>
                </a:cubicBezTo>
                <a:lnTo>
                  <a:pt x="842391" y="1137057"/>
                </a:lnTo>
                <a:lnTo>
                  <a:pt x="842391" y="1138236"/>
                </a:lnTo>
                <a:lnTo>
                  <a:pt x="876427" y="1138236"/>
                </a:lnTo>
                <a:lnTo>
                  <a:pt x="876427" y="1135951"/>
                </a:lnTo>
                <a:cubicBezTo>
                  <a:pt x="1046607" y="1131697"/>
                  <a:pt x="1242314" y="1123188"/>
                  <a:pt x="1335913" y="1106170"/>
                </a:cubicBezTo>
                <a:cubicBezTo>
                  <a:pt x="1395476" y="1097661"/>
                  <a:pt x="1421003" y="1050861"/>
                  <a:pt x="1421003" y="999807"/>
                </a:cubicBezTo>
                <a:lnTo>
                  <a:pt x="1421003" y="667956"/>
                </a:lnTo>
                <a:cubicBezTo>
                  <a:pt x="1421003" y="616902"/>
                  <a:pt x="1382713" y="570103"/>
                  <a:pt x="1335913" y="561594"/>
                </a:cubicBezTo>
                <a:cubicBezTo>
                  <a:pt x="1306132" y="557339"/>
                  <a:pt x="1238060" y="553085"/>
                  <a:pt x="1187006" y="553085"/>
                </a:cubicBezTo>
                <a:cubicBezTo>
                  <a:pt x="1165733" y="553085"/>
                  <a:pt x="1148715" y="565848"/>
                  <a:pt x="1148715" y="591375"/>
                </a:cubicBezTo>
                <a:lnTo>
                  <a:pt x="1148715" y="825373"/>
                </a:lnTo>
                <a:cubicBezTo>
                  <a:pt x="1046607" y="825373"/>
                  <a:pt x="953008" y="816864"/>
                  <a:pt x="850900" y="816864"/>
                </a:cubicBezTo>
                <a:cubicBezTo>
                  <a:pt x="748792" y="816864"/>
                  <a:pt x="655193" y="825373"/>
                  <a:pt x="553085" y="825373"/>
                </a:cubicBezTo>
                <a:lnTo>
                  <a:pt x="553085" y="591375"/>
                </a:lnTo>
                <a:cubicBezTo>
                  <a:pt x="553085" y="565848"/>
                  <a:pt x="536067" y="553085"/>
                  <a:pt x="519049" y="553085"/>
                </a:cubicBezTo>
                <a:close/>
                <a:moveTo>
                  <a:pt x="850900" y="0"/>
                </a:moveTo>
                <a:cubicBezTo>
                  <a:pt x="1318895" y="0"/>
                  <a:pt x="1701800" y="382905"/>
                  <a:pt x="1701800" y="850900"/>
                </a:cubicBezTo>
                <a:cubicBezTo>
                  <a:pt x="1701800" y="1281668"/>
                  <a:pt x="1380220" y="1641390"/>
                  <a:pt x="961417" y="1695189"/>
                </a:cubicBezTo>
                <a:lnTo>
                  <a:pt x="893762" y="1700452"/>
                </a:lnTo>
                <a:cubicBezTo>
                  <a:pt x="877651" y="1701594"/>
                  <a:pt x="874540" y="1701886"/>
                  <a:pt x="864751" y="1702038"/>
                </a:cubicBezTo>
                <a:lnTo>
                  <a:pt x="835025" y="1701365"/>
                </a:lnTo>
                <a:lnTo>
                  <a:pt x="755807" y="1696685"/>
                </a:lnTo>
                <a:cubicBezTo>
                  <a:pt x="329059" y="1649865"/>
                  <a:pt x="0" y="1289645"/>
                  <a:pt x="0" y="850900"/>
                </a:cubicBezTo>
                <a:cubicBezTo>
                  <a:pt x="0" y="382905"/>
                  <a:pt x="382905" y="0"/>
                  <a:pt x="8509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Tree>
    <p:extLst>
      <p:ext uri="{BB962C8B-B14F-4D97-AF65-F5344CB8AC3E}">
        <p14:creationId xmlns:p14="http://schemas.microsoft.com/office/powerpoint/2010/main" val="233143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Header Revolution">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EA0BD78-C9B3-4DBB-8AB3-B81F947A9B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969" y="2192"/>
            <a:ext cx="12207239" cy="6866571"/>
          </a:xfrm>
          <a:prstGeom prst="rect">
            <a:avLst/>
          </a:prstGeom>
        </p:spPr>
      </p:pic>
      <p:sp>
        <p:nvSpPr>
          <p:cNvPr id="2" name="Title 1"/>
          <p:cNvSpPr>
            <a:spLocks noGrp="1"/>
          </p:cNvSpPr>
          <p:nvPr>
            <p:ph type="title" hasCustomPrompt="1"/>
          </p:nvPr>
        </p:nvSpPr>
        <p:spPr bwMode="gray">
          <a:xfrm>
            <a:off x="3044680" y="3808397"/>
            <a:ext cx="6114559" cy="1325563"/>
          </a:xfrm>
        </p:spPr>
        <p:txBody>
          <a:bodyPr>
            <a:noAutofit/>
          </a:bodyPr>
          <a:lstStyle>
            <a:lvl1pPr algn="l" defTabSz="914399" rtl="0" eaLnBrk="1" latinLnBrk="0" hangingPunct="1">
              <a:lnSpc>
                <a:spcPct val="90000"/>
              </a:lnSpc>
              <a:spcBef>
                <a:spcPct val="0"/>
              </a:spcBef>
              <a:buNone/>
              <a:defRPr lang="en-US" sz="4400" b="1" i="0" kern="1200" cap="all" baseline="0" dirty="0">
                <a:solidFill>
                  <a:schemeClr val="bg1"/>
                </a:solidFill>
                <a:latin typeface="Arial" charset="0"/>
                <a:ea typeface="Arial" charset="0"/>
                <a:cs typeface="Arial" charset="0"/>
              </a:defRPr>
            </a:lvl1pPr>
          </a:lstStyle>
          <a:p>
            <a:r>
              <a:rPr lang="en-US" dirty="0"/>
              <a:t>SECTION </a:t>
            </a:r>
            <a:br>
              <a:rPr lang="en-US" dirty="0"/>
            </a:br>
            <a:r>
              <a:rPr lang="en-US" dirty="0"/>
              <a:t>BREAK TITLE</a:t>
            </a:r>
          </a:p>
        </p:txBody>
      </p:sp>
      <p:sp>
        <p:nvSpPr>
          <p:cNvPr id="10" name="Text Placeholder 5"/>
          <p:cNvSpPr>
            <a:spLocks noGrp="1"/>
          </p:cNvSpPr>
          <p:nvPr>
            <p:ph type="body" sz="quarter" idx="13" hasCustomPrompt="1"/>
          </p:nvPr>
        </p:nvSpPr>
        <p:spPr bwMode="gray">
          <a:xfrm>
            <a:off x="1116719" y="3318788"/>
            <a:ext cx="1208437" cy="1657916"/>
          </a:xfrm>
          <a:prstGeom prst="rect">
            <a:avLst/>
          </a:prstGeom>
        </p:spPr>
        <p:txBody>
          <a:bodyPr>
            <a:noAutofit/>
          </a:bodyPr>
          <a:lstStyle>
            <a:lvl1pPr marL="0" indent="0" algn="ctr" defTabSz="914399" rtl="0" eaLnBrk="1" latinLnBrk="0" hangingPunct="1">
              <a:buFontTx/>
              <a:buNone/>
              <a:defRPr lang="en-US" sz="11800" b="1" i="0" kern="1200" dirty="0">
                <a:solidFill>
                  <a:schemeClr val="bg1"/>
                </a:solidFill>
                <a:latin typeface="+mj-lt"/>
                <a:ea typeface="Arial" charset="0"/>
                <a:cs typeface="Arial" charset="0"/>
              </a:defRPr>
            </a:lvl1pPr>
          </a:lstStyle>
          <a:p>
            <a:pPr lvl="0"/>
            <a:r>
              <a:rPr lang="en-US" dirty="0"/>
              <a:t>#</a:t>
            </a:r>
          </a:p>
        </p:txBody>
      </p:sp>
      <p:sp>
        <p:nvSpPr>
          <p:cNvPr id="14" name="Footer Placeholder 9">
            <a:extLst>
              <a:ext uri="{FF2B5EF4-FFF2-40B4-BE49-F238E27FC236}">
                <a16:creationId xmlns:a16="http://schemas.microsoft.com/office/drawing/2014/main" id="{1205FA7D-FF5B-493E-AC23-BE5C1B810363}"/>
              </a:ext>
            </a:extLst>
          </p:cNvPr>
          <p:cNvSpPr txBox="1">
            <a:spLocks/>
          </p:cNvSpPr>
          <p:nvPr userDrawn="1"/>
        </p:nvSpPr>
        <p:spPr bwMode="gray">
          <a:xfrm>
            <a:off x="188012" y="6610588"/>
            <a:ext cx="5455340" cy="215444"/>
          </a:xfrm>
          <a:prstGeom prst="rect">
            <a:avLst/>
          </a:prstGeom>
        </p:spPr>
        <p:txBody>
          <a:bodyPr wrap="none" anchor="b" anchorCtr="0">
            <a:spAutoFit/>
          </a:bodyPr>
          <a:lstStyle>
            <a:defPPr>
              <a:defRPr lang="en-US"/>
            </a:defPPr>
            <a:lvl1pPr marL="0" algn="l" defTabSz="914399" rtl="0" eaLnBrk="1" latinLnBrk="0" hangingPunct="1">
              <a:defRPr lang="en-GB" sz="800" b="0" i="0" u="none" strike="noStrike" kern="1200" baseline="0" smtClean="0">
                <a:solidFill>
                  <a:schemeClr val="bg1"/>
                </a:solidFill>
                <a:latin typeface="+mn-lt"/>
                <a:ea typeface="+mn-ea"/>
                <a:cs typeface="+mn-cs"/>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a:lstStyle>
          <a:p>
            <a:r>
              <a:rPr lang="en-US" b="0" i="0" dirty="0">
                <a:solidFill>
                  <a:schemeClr val="bg1"/>
                </a:solidFill>
                <a:latin typeface="Arial" charset="0"/>
                <a:ea typeface="Arial" charset="0"/>
                <a:cs typeface="Arial" charset="0"/>
              </a:rPr>
              <a:t>Confidential and Proprietary. Do not distribute without Couchbase consent. © Couchbase </a:t>
            </a:r>
            <a:r>
              <a:rPr lang="is-IS" b="0" i="0" dirty="0">
                <a:solidFill>
                  <a:schemeClr val="bg1"/>
                </a:solidFill>
                <a:latin typeface="Arial" charset="0"/>
                <a:ea typeface="Arial" charset="0"/>
                <a:cs typeface="Arial" charset="0"/>
              </a:rPr>
              <a:t>2019</a:t>
            </a:r>
            <a:r>
              <a:rPr lang="en-US" b="0" i="0" dirty="0">
                <a:solidFill>
                  <a:schemeClr val="bg1"/>
                </a:solidFill>
                <a:latin typeface="Arial" charset="0"/>
                <a:ea typeface="Arial" charset="0"/>
                <a:cs typeface="Arial" charset="0"/>
              </a:rPr>
              <a:t>. All rights reserved. </a:t>
            </a:r>
          </a:p>
        </p:txBody>
      </p:sp>
      <p:cxnSp>
        <p:nvCxnSpPr>
          <p:cNvPr id="8" name="Straight Connector 7"/>
          <p:cNvCxnSpPr/>
          <p:nvPr userDrawn="1"/>
        </p:nvCxnSpPr>
        <p:spPr bwMode="gray">
          <a:xfrm>
            <a:off x="2583180" y="3565365"/>
            <a:ext cx="0" cy="1869219"/>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Freeform 8"/>
          <p:cNvSpPr/>
          <p:nvPr userDrawn="1"/>
        </p:nvSpPr>
        <p:spPr>
          <a:xfrm>
            <a:off x="11378235" y="343639"/>
            <a:ext cx="457200" cy="457200"/>
          </a:xfrm>
          <a:custGeom>
            <a:avLst/>
            <a:gdLst>
              <a:gd name="connsiteX0" fmla="*/ 519049 w 1701800"/>
              <a:gd name="connsiteY0" fmla="*/ 553085 h 1706562"/>
              <a:gd name="connsiteX1" fmla="*/ 365887 w 1701800"/>
              <a:gd name="connsiteY1" fmla="*/ 561594 h 1706562"/>
              <a:gd name="connsiteX2" fmla="*/ 280797 w 1701800"/>
              <a:gd name="connsiteY2" fmla="*/ 667956 h 1706562"/>
              <a:gd name="connsiteX3" fmla="*/ 280797 w 1701800"/>
              <a:gd name="connsiteY3" fmla="*/ 999807 h 1706562"/>
              <a:gd name="connsiteX4" fmla="*/ 365887 w 1701800"/>
              <a:gd name="connsiteY4" fmla="*/ 1106170 h 1706562"/>
              <a:gd name="connsiteX5" fmla="*/ 842391 w 1701800"/>
              <a:gd name="connsiteY5" fmla="*/ 1135951 h 1706562"/>
              <a:gd name="connsiteX6" fmla="*/ 842391 w 1701800"/>
              <a:gd name="connsiteY6" fmla="*/ 1137057 h 1706562"/>
              <a:gd name="connsiteX7" fmla="*/ 842391 w 1701800"/>
              <a:gd name="connsiteY7" fmla="*/ 1138236 h 1706562"/>
              <a:gd name="connsiteX8" fmla="*/ 876427 w 1701800"/>
              <a:gd name="connsiteY8" fmla="*/ 1138236 h 1706562"/>
              <a:gd name="connsiteX9" fmla="*/ 876427 w 1701800"/>
              <a:gd name="connsiteY9" fmla="*/ 1135951 h 1706562"/>
              <a:gd name="connsiteX10" fmla="*/ 1335913 w 1701800"/>
              <a:gd name="connsiteY10" fmla="*/ 1106170 h 1706562"/>
              <a:gd name="connsiteX11" fmla="*/ 1421003 w 1701800"/>
              <a:gd name="connsiteY11" fmla="*/ 999807 h 1706562"/>
              <a:gd name="connsiteX12" fmla="*/ 1421003 w 1701800"/>
              <a:gd name="connsiteY12" fmla="*/ 667956 h 1706562"/>
              <a:gd name="connsiteX13" fmla="*/ 1335913 w 1701800"/>
              <a:gd name="connsiteY13" fmla="*/ 561594 h 1706562"/>
              <a:gd name="connsiteX14" fmla="*/ 1187006 w 1701800"/>
              <a:gd name="connsiteY14" fmla="*/ 553085 h 1706562"/>
              <a:gd name="connsiteX15" fmla="*/ 1148715 w 1701800"/>
              <a:gd name="connsiteY15" fmla="*/ 591375 h 1706562"/>
              <a:gd name="connsiteX16" fmla="*/ 1148715 w 1701800"/>
              <a:gd name="connsiteY16" fmla="*/ 825373 h 1706562"/>
              <a:gd name="connsiteX17" fmla="*/ 850900 w 1701800"/>
              <a:gd name="connsiteY17" fmla="*/ 816864 h 1706562"/>
              <a:gd name="connsiteX18" fmla="*/ 553085 w 1701800"/>
              <a:gd name="connsiteY18" fmla="*/ 825373 h 1706562"/>
              <a:gd name="connsiteX19" fmla="*/ 553085 w 1701800"/>
              <a:gd name="connsiteY19" fmla="*/ 591375 h 1706562"/>
              <a:gd name="connsiteX20" fmla="*/ 519049 w 1701800"/>
              <a:gd name="connsiteY20" fmla="*/ 553085 h 1706562"/>
              <a:gd name="connsiteX21" fmla="*/ 850900 w 1701800"/>
              <a:gd name="connsiteY21" fmla="*/ 0 h 1706562"/>
              <a:gd name="connsiteX22" fmla="*/ 1701800 w 1701800"/>
              <a:gd name="connsiteY22" fmla="*/ 850900 h 1706562"/>
              <a:gd name="connsiteX23" fmla="*/ 961417 w 1701800"/>
              <a:gd name="connsiteY23" fmla="*/ 1695189 h 1706562"/>
              <a:gd name="connsiteX24" fmla="*/ 893762 w 1701800"/>
              <a:gd name="connsiteY24" fmla="*/ 1700452 h 1706562"/>
              <a:gd name="connsiteX25" fmla="*/ 893762 w 1701800"/>
              <a:gd name="connsiteY25" fmla="*/ 1706562 h 1706562"/>
              <a:gd name="connsiteX26" fmla="*/ 835025 w 1701800"/>
              <a:gd name="connsiteY26" fmla="*/ 1706562 h 1706562"/>
              <a:gd name="connsiteX27" fmla="*/ 835025 w 1701800"/>
              <a:gd name="connsiteY27" fmla="*/ 1701365 h 1706562"/>
              <a:gd name="connsiteX28" fmla="*/ 755807 w 1701800"/>
              <a:gd name="connsiteY28" fmla="*/ 1696685 h 1706562"/>
              <a:gd name="connsiteX29" fmla="*/ 0 w 1701800"/>
              <a:gd name="connsiteY29" fmla="*/ 850900 h 1706562"/>
              <a:gd name="connsiteX30" fmla="*/ 850900 w 1701800"/>
              <a:gd name="connsiteY30" fmla="*/ 0 h 1706562"/>
              <a:gd name="connsiteX0" fmla="*/ 519049 w 1701800"/>
              <a:gd name="connsiteY0" fmla="*/ 553085 h 1706562"/>
              <a:gd name="connsiteX1" fmla="*/ 365887 w 1701800"/>
              <a:gd name="connsiteY1" fmla="*/ 561594 h 1706562"/>
              <a:gd name="connsiteX2" fmla="*/ 280797 w 1701800"/>
              <a:gd name="connsiteY2" fmla="*/ 667956 h 1706562"/>
              <a:gd name="connsiteX3" fmla="*/ 280797 w 1701800"/>
              <a:gd name="connsiteY3" fmla="*/ 999807 h 1706562"/>
              <a:gd name="connsiteX4" fmla="*/ 365887 w 1701800"/>
              <a:gd name="connsiteY4" fmla="*/ 1106170 h 1706562"/>
              <a:gd name="connsiteX5" fmla="*/ 842391 w 1701800"/>
              <a:gd name="connsiteY5" fmla="*/ 1135951 h 1706562"/>
              <a:gd name="connsiteX6" fmla="*/ 842391 w 1701800"/>
              <a:gd name="connsiteY6" fmla="*/ 1137057 h 1706562"/>
              <a:gd name="connsiteX7" fmla="*/ 842391 w 1701800"/>
              <a:gd name="connsiteY7" fmla="*/ 1138236 h 1706562"/>
              <a:gd name="connsiteX8" fmla="*/ 876427 w 1701800"/>
              <a:gd name="connsiteY8" fmla="*/ 1138236 h 1706562"/>
              <a:gd name="connsiteX9" fmla="*/ 876427 w 1701800"/>
              <a:gd name="connsiteY9" fmla="*/ 1135951 h 1706562"/>
              <a:gd name="connsiteX10" fmla="*/ 1335913 w 1701800"/>
              <a:gd name="connsiteY10" fmla="*/ 1106170 h 1706562"/>
              <a:gd name="connsiteX11" fmla="*/ 1421003 w 1701800"/>
              <a:gd name="connsiteY11" fmla="*/ 999807 h 1706562"/>
              <a:gd name="connsiteX12" fmla="*/ 1421003 w 1701800"/>
              <a:gd name="connsiteY12" fmla="*/ 667956 h 1706562"/>
              <a:gd name="connsiteX13" fmla="*/ 1335913 w 1701800"/>
              <a:gd name="connsiteY13" fmla="*/ 561594 h 1706562"/>
              <a:gd name="connsiteX14" fmla="*/ 1187006 w 1701800"/>
              <a:gd name="connsiteY14" fmla="*/ 553085 h 1706562"/>
              <a:gd name="connsiteX15" fmla="*/ 1148715 w 1701800"/>
              <a:gd name="connsiteY15" fmla="*/ 591375 h 1706562"/>
              <a:gd name="connsiteX16" fmla="*/ 1148715 w 1701800"/>
              <a:gd name="connsiteY16" fmla="*/ 825373 h 1706562"/>
              <a:gd name="connsiteX17" fmla="*/ 850900 w 1701800"/>
              <a:gd name="connsiteY17" fmla="*/ 816864 h 1706562"/>
              <a:gd name="connsiteX18" fmla="*/ 553085 w 1701800"/>
              <a:gd name="connsiteY18" fmla="*/ 825373 h 1706562"/>
              <a:gd name="connsiteX19" fmla="*/ 553085 w 1701800"/>
              <a:gd name="connsiteY19" fmla="*/ 591375 h 1706562"/>
              <a:gd name="connsiteX20" fmla="*/ 519049 w 1701800"/>
              <a:gd name="connsiteY20" fmla="*/ 553085 h 1706562"/>
              <a:gd name="connsiteX21" fmla="*/ 850900 w 1701800"/>
              <a:gd name="connsiteY21" fmla="*/ 0 h 1706562"/>
              <a:gd name="connsiteX22" fmla="*/ 1701800 w 1701800"/>
              <a:gd name="connsiteY22" fmla="*/ 850900 h 1706562"/>
              <a:gd name="connsiteX23" fmla="*/ 961417 w 1701800"/>
              <a:gd name="connsiteY23" fmla="*/ 1695189 h 1706562"/>
              <a:gd name="connsiteX24" fmla="*/ 893762 w 1701800"/>
              <a:gd name="connsiteY24" fmla="*/ 1700452 h 1706562"/>
              <a:gd name="connsiteX25" fmla="*/ 835025 w 1701800"/>
              <a:gd name="connsiteY25" fmla="*/ 1706562 h 1706562"/>
              <a:gd name="connsiteX26" fmla="*/ 835025 w 1701800"/>
              <a:gd name="connsiteY26" fmla="*/ 1701365 h 1706562"/>
              <a:gd name="connsiteX27" fmla="*/ 755807 w 1701800"/>
              <a:gd name="connsiteY27" fmla="*/ 1696685 h 1706562"/>
              <a:gd name="connsiteX28" fmla="*/ 0 w 1701800"/>
              <a:gd name="connsiteY28" fmla="*/ 850900 h 1706562"/>
              <a:gd name="connsiteX29" fmla="*/ 850900 w 1701800"/>
              <a:gd name="connsiteY29" fmla="*/ 0 h 1706562"/>
              <a:gd name="connsiteX0" fmla="*/ 519049 w 1701800"/>
              <a:gd name="connsiteY0" fmla="*/ 553085 h 1702038"/>
              <a:gd name="connsiteX1" fmla="*/ 365887 w 1701800"/>
              <a:gd name="connsiteY1" fmla="*/ 561594 h 1702038"/>
              <a:gd name="connsiteX2" fmla="*/ 280797 w 1701800"/>
              <a:gd name="connsiteY2" fmla="*/ 667956 h 1702038"/>
              <a:gd name="connsiteX3" fmla="*/ 280797 w 1701800"/>
              <a:gd name="connsiteY3" fmla="*/ 999807 h 1702038"/>
              <a:gd name="connsiteX4" fmla="*/ 365887 w 1701800"/>
              <a:gd name="connsiteY4" fmla="*/ 1106170 h 1702038"/>
              <a:gd name="connsiteX5" fmla="*/ 842391 w 1701800"/>
              <a:gd name="connsiteY5" fmla="*/ 1135951 h 1702038"/>
              <a:gd name="connsiteX6" fmla="*/ 842391 w 1701800"/>
              <a:gd name="connsiteY6" fmla="*/ 1137057 h 1702038"/>
              <a:gd name="connsiteX7" fmla="*/ 842391 w 1701800"/>
              <a:gd name="connsiteY7" fmla="*/ 1138236 h 1702038"/>
              <a:gd name="connsiteX8" fmla="*/ 876427 w 1701800"/>
              <a:gd name="connsiteY8" fmla="*/ 1138236 h 1702038"/>
              <a:gd name="connsiteX9" fmla="*/ 876427 w 1701800"/>
              <a:gd name="connsiteY9" fmla="*/ 1135951 h 1702038"/>
              <a:gd name="connsiteX10" fmla="*/ 1335913 w 1701800"/>
              <a:gd name="connsiteY10" fmla="*/ 1106170 h 1702038"/>
              <a:gd name="connsiteX11" fmla="*/ 1421003 w 1701800"/>
              <a:gd name="connsiteY11" fmla="*/ 999807 h 1702038"/>
              <a:gd name="connsiteX12" fmla="*/ 1421003 w 1701800"/>
              <a:gd name="connsiteY12" fmla="*/ 667956 h 1702038"/>
              <a:gd name="connsiteX13" fmla="*/ 1335913 w 1701800"/>
              <a:gd name="connsiteY13" fmla="*/ 561594 h 1702038"/>
              <a:gd name="connsiteX14" fmla="*/ 1187006 w 1701800"/>
              <a:gd name="connsiteY14" fmla="*/ 553085 h 1702038"/>
              <a:gd name="connsiteX15" fmla="*/ 1148715 w 1701800"/>
              <a:gd name="connsiteY15" fmla="*/ 591375 h 1702038"/>
              <a:gd name="connsiteX16" fmla="*/ 1148715 w 1701800"/>
              <a:gd name="connsiteY16" fmla="*/ 825373 h 1702038"/>
              <a:gd name="connsiteX17" fmla="*/ 850900 w 1701800"/>
              <a:gd name="connsiteY17" fmla="*/ 816864 h 1702038"/>
              <a:gd name="connsiteX18" fmla="*/ 553085 w 1701800"/>
              <a:gd name="connsiteY18" fmla="*/ 825373 h 1702038"/>
              <a:gd name="connsiteX19" fmla="*/ 553085 w 1701800"/>
              <a:gd name="connsiteY19" fmla="*/ 591375 h 1702038"/>
              <a:gd name="connsiteX20" fmla="*/ 519049 w 1701800"/>
              <a:gd name="connsiteY20" fmla="*/ 553085 h 1702038"/>
              <a:gd name="connsiteX21" fmla="*/ 850900 w 1701800"/>
              <a:gd name="connsiteY21" fmla="*/ 0 h 1702038"/>
              <a:gd name="connsiteX22" fmla="*/ 1701800 w 1701800"/>
              <a:gd name="connsiteY22" fmla="*/ 850900 h 1702038"/>
              <a:gd name="connsiteX23" fmla="*/ 961417 w 1701800"/>
              <a:gd name="connsiteY23" fmla="*/ 1695189 h 1702038"/>
              <a:gd name="connsiteX24" fmla="*/ 893762 w 1701800"/>
              <a:gd name="connsiteY24" fmla="*/ 1700452 h 1702038"/>
              <a:gd name="connsiteX25" fmla="*/ 864751 w 1701800"/>
              <a:gd name="connsiteY25" fmla="*/ 1702038 h 1702038"/>
              <a:gd name="connsiteX26" fmla="*/ 835025 w 1701800"/>
              <a:gd name="connsiteY26" fmla="*/ 1701365 h 1702038"/>
              <a:gd name="connsiteX27" fmla="*/ 755807 w 1701800"/>
              <a:gd name="connsiteY27" fmla="*/ 1696685 h 1702038"/>
              <a:gd name="connsiteX28" fmla="*/ 0 w 1701800"/>
              <a:gd name="connsiteY28" fmla="*/ 850900 h 1702038"/>
              <a:gd name="connsiteX29" fmla="*/ 850900 w 1701800"/>
              <a:gd name="connsiteY29" fmla="*/ 0 h 1702038"/>
              <a:gd name="connsiteX0" fmla="*/ 519049 w 1701800"/>
              <a:gd name="connsiteY0" fmla="*/ 553085 h 1702038"/>
              <a:gd name="connsiteX1" fmla="*/ 365887 w 1701800"/>
              <a:gd name="connsiteY1" fmla="*/ 561594 h 1702038"/>
              <a:gd name="connsiteX2" fmla="*/ 280797 w 1701800"/>
              <a:gd name="connsiteY2" fmla="*/ 667956 h 1702038"/>
              <a:gd name="connsiteX3" fmla="*/ 280797 w 1701800"/>
              <a:gd name="connsiteY3" fmla="*/ 999807 h 1702038"/>
              <a:gd name="connsiteX4" fmla="*/ 365887 w 1701800"/>
              <a:gd name="connsiteY4" fmla="*/ 1106170 h 1702038"/>
              <a:gd name="connsiteX5" fmla="*/ 842391 w 1701800"/>
              <a:gd name="connsiteY5" fmla="*/ 1135951 h 1702038"/>
              <a:gd name="connsiteX6" fmla="*/ 842391 w 1701800"/>
              <a:gd name="connsiteY6" fmla="*/ 1137057 h 1702038"/>
              <a:gd name="connsiteX7" fmla="*/ 842391 w 1701800"/>
              <a:gd name="connsiteY7" fmla="*/ 1138236 h 1702038"/>
              <a:gd name="connsiteX8" fmla="*/ 876427 w 1701800"/>
              <a:gd name="connsiteY8" fmla="*/ 1138236 h 1702038"/>
              <a:gd name="connsiteX9" fmla="*/ 876427 w 1701800"/>
              <a:gd name="connsiteY9" fmla="*/ 1135951 h 1702038"/>
              <a:gd name="connsiteX10" fmla="*/ 1335913 w 1701800"/>
              <a:gd name="connsiteY10" fmla="*/ 1106170 h 1702038"/>
              <a:gd name="connsiteX11" fmla="*/ 1421003 w 1701800"/>
              <a:gd name="connsiteY11" fmla="*/ 999807 h 1702038"/>
              <a:gd name="connsiteX12" fmla="*/ 1421003 w 1701800"/>
              <a:gd name="connsiteY12" fmla="*/ 667956 h 1702038"/>
              <a:gd name="connsiteX13" fmla="*/ 1335913 w 1701800"/>
              <a:gd name="connsiteY13" fmla="*/ 561594 h 1702038"/>
              <a:gd name="connsiteX14" fmla="*/ 1187006 w 1701800"/>
              <a:gd name="connsiteY14" fmla="*/ 553085 h 1702038"/>
              <a:gd name="connsiteX15" fmla="*/ 1148715 w 1701800"/>
              <a:gd name="connsiteY15" fmla="*/ 591375 h 1702038"/>
              <a:gd name="connsiteX16" fmla="*/ 1148715 w 1701800"/>
              <a:gd name="connsiteY16" fmla="*/ 825373 h 1702038"/>
              <a:gd name="connsiteX17" fmla="*/ 850900 w 1701800"/>
              <a:gd name="connsiteY17" fmla="*/ 816864 h 1702038"/>
              <a:gd name="connsiteX18" fmla="*/ 553085 w 1701800"/>
              <a:gd name="connsiteY18" fmla="*/ 825373 h 1702038"/>
              <a:gd name="connsiteX19" fmla="*/ 553085 w 1701800"/>
              <a:gd name="connsiteY19" fmla="*/ 591375 h 1702038"/>
              <a:gd name="connsiteX20" fmla="*/ 519049 w 1701800"/>
              <a:gd name="connsiteY20" fmla="*/ 553085 h 1702038"/>
              <a:gd name="connsiteX21" fmla="*/ 850900 w 1701800"/>
              <a:gd name="connsiteY21" fmla="*/ 0 h 1702038"/>
              <a:gd name="connsiteX22" fmla="*/ 1701800 w 1701800"/>
              <a:gd name="connsiteY22" fmla="*/ 850900 h 1702038"/>
              <a:gd name="connsiteX23" fmla="*/ 961417 w 1701800"/>
              <a:gd name="connsiteY23" fmla="*/ 1695189 h 1702038"/>
              <a:gd name="connsiteX24" fmla="*/ 893762 w 1701800"/>
              <a:gd name="connsiteY24" fmla="*/ 1700452 h 1702038"/>
              <a:gd name="connsiteX25" fmla="*/ 864751 w 1701800"/>
              <a:gd name="connsiteY25" fmla="*/ 1702038 h 1702038"/>
              <a:gd name="connsiteX26" fmla="*/ 835025 w 1701800"/>
              <a:gd name="connsiteY26" fmla="*/ 1701365 h 1702038"/>
              <a:gd name="connsiteX27" fmla="*/ 755807 w 1701800"/>
              <a:gd name="connsiteY27" fmla="*/ 1696685 h 1702038"/>
              <a:gd name="connsiteX28" fmla="*/ 0 w 1701800"/>
              <a:gd name="connsiteY28" fmla="*/ 850900 h 1702038"/>
              <a:gd name="connsiteX29" fmla="*/ 850900 w 1701800"/>
              <a:gd name="connsiteY29" fmla="*/ 0 h 170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01800" h="1702038">
                <a:moveTo>
                  <a:pt x="519049" y="553085"/>
                </a:moveTo>
                <a:cubicBezTo>
                  <a:pt x="463740" y="553085"/>
                  <a:pt x="395668" y="557339"/>
                  <a:pt x="365887" y="561594"/>
                </a:cubicBezTo>
                <a:cubicBezTo>
                  <a:pt x="319087" y="570103"/>
                  <a:pt x="280797" y="616902"/>
                  <a:pt x="280797" y="667956"/>
                </a:cubicBezTo>
                <a:lnTo>
                  <a:pt x="280797" y="999807"/>
                </a:lnTo>
                <a:cubicBezTo>
                  <a:pt x="280797" y="1050861"/>
                  <a:pt x="306324" y="1097661"/>
                  <a:pt x="365887" y="1106170"/>
                </a:cubicBezTo>
                <a:cubicBezTo>
                  <a:pt x="463740" y="1123188"/>
                  <a:pt x="667956" y="1135951"/>
                  <a:pt x="842391" y="1135951"/>
                </a:cubicBezTo>
                <a:lnTo>
                  <a:pt x="842391" y="1137057"/>
                </a:lnTo>
                <a:lnTo>
                  <a:pt x="842391" y="1138236"/>
                </a:lnTo>
                <a:lnTo>
                  <a:pt x="876427" y="1138236"/>
                </a:lnTo>
                <a:lnTo>
                  <a:pt x="876427" y="1135951"/>
                </a:lnTo>
                <a:cubicBezTo>
                  <a:pt x="1046607" y="1131697"/>
                  <a:pt x="1242314" y="1123188"/>
                  <a:pt x="1335913" y="1106170"/>
                </a:cubicBezTo>
                <a:cubicBezTo>
                  <a:pt x="1395476" y="1097661"/>
                  <a:pt x="1421003" y="1050861"/>
                  <a:pt x="1421003" y="999807"/>
                </a:cubicBezTo>
                <a:lnTo>
                  <a:pt x="1421003" y="667956"/>
                </a:lnTo>
                <a:cubicBezTo>
                  <a:pt x="1421003" y="616902"/>
                  <a:pt x="1382713" y="570103"/>
                  <a:pt x="1335913" y="561594"/>
                </a:cubicBezTo>
                <a:cubicBezTo>
                  <a:pt x="1306132" y="557339"/>
                  <a:pt x="1238060" y="553085"/>
                  <a:pt x="1187006" y="553085"/>
                </a:cubicBezTo>
                <a:cubicBezTo>
                  <a:pt x="1165733" y="553085"/>
                  <a:pt x="1148715" y="565848"/>
                  <a:pt x="1148715" y="591375"/>
                </a:cubicBezTo>
                <a:lnTo>
                  <a:pt x="1148715" y="825373"/>
                </a:lnTo>
                <a:cubicBezTo>
                  <a:pt x="1046607" y="825373"/>
                  <a:pt x="953008" y="816864"/>
                  <a:pt x="850900" y="816864"/>
                </a:cubicBezTo>
                <a:cubicBezTo>
                  <a:pt x="748792" y="816864"/>
                  <a:pt x="655193" y="825373"/>
                  <a:pt x="553085" y="825373"/>
                </a:cubicBezTo>
                <a:lnTo>
                  <a:pt x="553085" y="591375"/>
                </a:lnTo>
                <a:cubicBezTo>
                  <a:pt x="553085" y="565848"/>
                  <a:pt x="536067" y="553085"/>
                  <a:pt x="519049" y="553085"/>
                </a:cubicBezTo>
                <a:close/>
                <a:moveTo>
                  <a:pt x="850900" y="0"/>
                </a:moveTo>
                <a:cubicBezTo>
                  <a:pt x="1318895" y="0"/>
                  <a:pt x="1701800" y="382905"/>
                  <a:pt x="1701800" y="850900"/>
                </a:cubicBezTo>
                <a:cubicBezTo>
                  <a:pt x="1701800" y="1281668"/>
                  <a:pt x="1380220" y="1641390"/>
                  <a:pt x="961417" y="1695189"/>
                </a:cubicBezTo>
                <a:lnTo>
                  <a:pt x="893762" y="1700452"/>
                </a:lnTo>
                <a:cubicBezTo>
                  <a:pt x="877651" y="1701594"/>
                  <a:pt x="874540" y="1701886"/>
                  <a:pt x="864751" y="1702038"/>
                </a:cubicBezTo>
                <a:lnTo>
                  <a:pt x="835025" y="1701365"/>
                </a:lnTo>
                <a:lnTo>
                  <a:pt x="755807" y="1696685"/>
                </a:lnTo>
                <a:cubicBezTo>
                  <a:pt x="329059" y="1649865"/>
                  <a:pt x="0" y="1289645"/>
                  <a:pt x="0" y="850900"/>
                </a:cubicBezTo>
                <a:cubicBezTo>
                  <a:pt x="0" y="382905"/>
                  <a:pt x="382905" y="0"/>
                  <a:pt x="8509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12" name="Oval 11"/>
          <p:cNvSpPr/>
          <p:nvPr userDrawn="1"/>
        </p:nvSpPr>
        <p:spPr>
          <a:xfrm>
            <a:off x="11380293" y="343463"/>
            <a:ext cx="459636" cy="4596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13" name="Freeform 12"/>
          <p:cNvSpPr/>
          <p:nvPr userDrawn="1"/>
        </p:nvSpPr>
        <p:spPr>
          <a:xfrm>
            <a:off x="11380747" y="342724"/>
            <a:ext cx="457200" cy="457200"/>
          </a:xfrm>
          <a:custGeom>
            <a:avLst/>
            <a:gdLst>
              <a:gd name="connsiteX0" fmla="*/ 519049 w 1701800"/>
              <a:gd name="connsiteY0" fmla="*/ 553085 h 1706562"/>
              <a:gd name="connsiteX1" fmla="*/ 365887 w 1701800"/>
              <a:gd name="connsiteY1" fmla="*/ 561594 h 1706562"/>
              <a:gd name="connsiteX2" fmla="*/ 280797 w 1701800"/>
              <a:gd name="connsiteY2" fmla="*/ 667956 h 1706562"/>
              <a:gd name="connsiteX3" fmla="*/ 280797 w 1701800"/>
              <a:gd name="connsiteY3" fmla="*/ 999807 h 1706562"/>
              <a:gd name="connsiteX4" fmla="*/ 365887 w 1701800"/>
              <a:gd name="connsiteY4" fmla="*/ 1106170 h 1706562"/>
              <a:gd name="connsiteX5" fmla="*/ 842391 w 1701800"/>
              <a:gd name="connsiteY5" fmla="*/ 1135951 h 1706562"/>
              <a:gd name="connsiteX6" fmla="*/ 842391 w 1701800"/>
              <a:gd name="connsiteY6" fmla="*/ 1137057 h 1706562"/>
              <a:gd name="connsiteX7" fmla="*/ 842391 w 1701800"/>
              <a:gd name="connsiteY7" fmla="*/ 1138236 h 1706562"/>
              <a:gd name="connsiteX8" fmla="*/ 876427 w 1701800"/>
              <a:gd name="connsiteY8" fmla="*/ 1138236 h 1706562"/>
              <a:gd name="connsiteX9" fmla="*/ 876427 w 1701800"/>
              <a:gd name="connsiteY9" fmla="*/ 1135951 h 1706562"/>
              <a:gd name="connsiteX10" fmla="*/ 1335913 w 1701800"/>
              <a:gd name="connsiteY10" fmla="*/ 1106170 h 1706562"/>
              <a:gd name="connsiteX11" fmla="*/ 1421003 w 1701800"/>
              <a:gd name="connsiteY11" fmla="*/ 999807 h 1706562"/>
              <a:gd name="connsiteX12" fmla="*/ 1421003 w 1701800"/>
              <a:gd name="connsiteY12" fmla="*/ 667956 h 1706562"/>
              <a:gd name="connsiteX13" fmla="*/ 1335913 w 1701800"/>
              <a:gd name="connsiteY13" fmla="*/ 561594 h 1706562"/>
              <a:gd name="connsiteX14" fmla="*/ 1187006 w 1701800"/>
              <a:gd name="connsiteY14" fmla="*/ 553085 h 1706562"/>
              <a:gd name="connsiteX15" fmla="*/ 1148715 w 1701800"/>
              <a:gd name="connsiteY15" fmla="*/ 591375 h 1706562"/>
              <a:gd name="connsiteX16" fmla="*/ 1148715 w 1701800"/>
              <a:gd name="connsiteY16" fmla="*/ 825373 h 1706562"/>
              <a:gd name="connsiteX17" fmla="*/ 850900 w 1701800"/>
              <a:gd name="connsiteY17" fmla="*/ 816864 h 1706562"/>
              <a:gd name="connsiteX18" fmla="*/ 553085 w 1701800"/>
              <a:gd name="connsiteY18" fmla="*/ 825373 h 1706562"/>
              <a:gd name="connsiteX19" fmla="*/ 553085 w 1701800"/>
              <a:gd name="connsiteY19" fmla="*/ 591375 h 1706562"/>
              <a:gd name="connsiteX20" fmla="*/ 519049 w 1701800"/>
              <a:gd name="connsiteY20" fmla="*/ 553085 h 1706562"/>
              <a:gd name="connsiteX21" fmla="*/ 850900 w 1701800"/>
              <a:gd name="connsiteY21" fmla="*/ 0 h 1706562"/>
              <a:gd name="connsiteX22" fmla="*/ 1701800 w 1701800"/>
              <a:gd name="connsiteY22" fmla="*/ 850900 h 1706562"/>
              <a:gd name="connsiteX23" fmla="*/ 961417 w 1701800"/>
              <a:gd name="connsiteY23" fmla="*/ 1695189 h 1706562"/>
              <a:gd name="connsiteX24" fmla="*/ 893762 w 1701800"/>
              <a:gd name="connsiteY24" fmla="*/ 1700452 h 1706562"/>
              <a:gd name="connsiteX25" fmla="*/ 893762 w 1701800"/>
              <a:gd name="connsiteY25" fmla="*/ 1706562 h 1706562"/>
              <a:gd name="connsiteX26" fmla="*/ 835025 w 1701800"/>
              <a:gd name="connsiteY26" fmla="*/ 1706562 h 1706562"/>
              <a:gd name="connsiteX27" fmla="*/ 835025 w 1701800"/>
              <a:gd name="connsiteY27" fmla="*/ 1701365 h 1706562"/>
              <a:gd name="connsiteX28" fmla="*/ 755807 w 1701800"/>
              <a:gd name="connsiteY28" fmla="*/ 1696685 h 1706562"/>
              <a:gd name="connsiteX29" fmla="*/ 0 w 1701800"/>
              <a:gd name="connsiteY29" fmla="*/ 850900 h 1706562"/>
              <a:gd name="connsiteX30" fmla="*/ 850900 w 1701800"/>
              <a:gd name="connsiteY30" fmla="*/ 0 h 1706562"/>
              <a:gd name="connsiteX0" fmla="*/ 519049 w 1701800"/>
              <a:gd name="connsiteY0" fmla="*/ 553085 h 1706562"/>
              <a:gd name="connsiteX1" fmla="*/ 365887 w 1701800"/>
              <a:gd name="connsiteY1" fmla="*/ 561594 h 1706562"/>
              <a:gd name="connsiteX2" fmla="*/ 280797 w 1701800"/>
              <a:gd name="connsiteY2" fmla="*/ 667956 h 1706562"/>
              <a:gd name="connsiteX3" fmla="*/ 280797 w 1701800"/>
              <a:gd name="connsiteY3" fmla="*/ 999807 h 1706562"/>
              <a:gd name="connsiteX4" fmla="*/ 365887 w 1701800"/>
              <a:gd name="connsiteY4" fmla="*/ 1106170 h 1706562"/>
              <a:gd name="connsiteX5" fmla="*/ 842391 w 1701800"/>
              <a:gd name="connsiteY5" fmla="*/ 1135951 h 1706562"/>
              <a:gd name="connsiteX6" fmla="*/ 842391 w 1701800"/>
              <a:gd name="connsiteY6" fmla="*/ 1137057 h 1706562"/>
              <a:gd name="connsiteX7" fmla="*/ 842391 w 1701800"/>
              <a:gd name="connsiteY7" fmla="*/ 1138236 h 1706562"/>
              <a:gd name="connsiteX8" fmla="*/ 876427 w 1701800"/>
              <a:gd name="connsiteY8" fmla="*/ 1138236 h 1706562"/>
              <a:gd name="connsiteX9" fmla="*/ 876427 w 1701800"/>
              <a:gd name="connsiteY9" fmla="*/ 1135951 h 1706562"/>
              <a:gd name="connsiteX10" fmla="*/ 1335913 w 1701800"/>
              <a:gd name="connsiteY10" fmla="*/ 1106170 h 1706562"/>
              <a:gd name="connsiteX11" fmla="*/ 1421003 w 1701800"/>
              <a:gd name="connsiteY11" fmla="*/ 999807 h 1706562"/>
              <a:gd name="connsiteX12" fmla="*/ 1421003 w 1701800"/>
              <a:gd name="connsiteY12" fmla="*/ 667956 h 1706562"/>
              <a:gd name="connsiteX13" fmla="*/ 1335913 w 1701800"/>
              <a:gd name="connsiteY13" fmla="*/ 561594 h 1706562"/>
              <a:gd name="connsiteX14" fmla="*/ 1187006 w 1701800"/>
              <a:gd name="connsiteY14" fmla="*/ 553085 h 1706562"/>
              <a:gd name="connsiteX15" fmla="*/ 1148715 w 1701800"/>
              <a:gd name="connsiteY15" fmla="*/ 591375 h 1706562"/>
              <a:gd name="connsiteX16" fmla="*/ 1148715 w 1701800"/>
              <a:gd name="connsiteY16" fmla="*/ 825373 h 1706562"/>
              <a:gd name="connsiteX17" fmla="*/ 850900 w 1701800"/>
              <a:gd name="connsiteY17" fmla="*/ 816864 h 1706562"/>
              <a:gd name="connsiteX18" fmla="*/ 553085 w 1701800"/>
              <a:gd name="connsiteY18" fmla="*/ 825373 h 1706562"/>
              <a:gd name="connsiteX19" fmla="*/ 553085 w 1701800"/>
              <a:gd name="connsiteY19" fmla="*/ 591375 h 1706562"/>
              <a:gd name="connsiteX20" fmla="*/ 519049 w 1701800"/>
              <a:gd name="connsiteY20" fmla="*/ 553085 h 1706562"/>
              <a:gd name="connsiteX21" fmla="*/ 850900 w 1701800"/>
              <a:gd name="connsiteY21" fmla="*/ 0 h 1706562"/>
              <a:gd name="connsiteX22" fmla="*/ 1701800 w 1701800"/>
              <a:gd name="connsiteY22" fmla="*/ 850900 h 1706562"/>
              <a:gd name="connsiteX23" fmla="*/ 961417 w 1701800"/>
              <a:gd name="connsiteY23" fmla="*/ 1695189 h 1706562"/>
              <a:gd name="connsiteX24" fmla="*/ 893762 w 1701800"/>
              <a:gd name="connsiteY24" fmla="*/ 1700452 h 1706562"/>
              <a:gd name="connsiteX25" fmla="*/ 835025 w 1701800"/>
              <a:gd name="connsiteY25" fmla="*/ 1706562 h 1706562"/>
              <a:gd name="connsiteX26" fmla="*/ 835025 w 1701800"/>
              <a:gd name="connsiteY26" fmla="*/ 1701365 h 1706562"/>
              <a:gd name="connsiteX27" fmla="*/ 755807 w 1701800"/>
              <a:gd name="connsiteY27" fmla="*/ 1696685 h 1706562"/>
              <a:gd name="connsiteX28" fmla="*/ 0 w 1701800"/>
              <a:gd name="connsiteY28" fmla="*/ 850900 h 1706562"/>
              <a:gd name="connsiteX29" fmla="*/ 850900 w 1701800"/>
              <a:gd name="connsiteY29" fmla="*/ 0 h 1706562"/>
              <a:gd name="connsiteX0" fmla="*/ 519049 w 1701800"/>
              <a:gd name="connsiteY0" fmla="*/ 553085 h 1702038"/>
              <a:gd name="connsiteX1" fmla="*/ 365887 w 1701800"/>
              <a:gd name="connsiteY1" fmla="*/ 561594 h 1702038"/>
              <a:gd name="connsiteX2" fmla="*/ 280797 w 1701800"/>
              <a:gd name="connsiteY2" fmla="*/ 667956 h 1702038"/>
              <a:gd name="connsiteX3" fmla="*/ 280797 w 1701800"/>
              <a:gd name="connsiteY3" fmla="*/ 999807 h 1702038"/>
              <a:gd name="connsiteX4" fmla="*/ 365887 w 1701800"/>
              <a:gd name="connsiteY4" fmla="*/ 1106170 h 1702038"/>
              <a:gd name="connsiteX5" fmla="*/ 842391 w 1701800"/>
              <a:gd name="connsiteY5" fmla="*/ 1135951 h 1702038"/>
              <a:gd name="connsiteX6" fmla="*/ 842391 w 1701800"/>
              <a:gd name="connsiteY6" fmla="*/ 1137057 h 1702038"/>
              <a:gd name="connsiteX7" fmla="*/ 842391 w 1701800"/>
              <a:gd name="connsiteY7" fmla="*/ 1138236 h 1702038"/>
              <a:gd name="connsiteX8" fmla="*/ 876427 w 1701800"/>
              <a:gd name="connsiteY8" fmla="*/ 1138236 h 1702038"/>
              <a:gd name="connsiteX9" fmla="*/ 876427 w 1701800"/>
              <a:gd name="connsiteY9" fmla="*/ 1135951 h 1702038"/>
              <a:gd name="connsiteX10" fmla="*/ 1335913 w 1701800"/>
              <a:gd name="connsiteY10" fmla="*/ 1106170 h 1702038"/>
              <a:gd name="connsiteX11" fmla="*/ 1421003 w 1701800"/>
              <a:gd name="connsiteY11" fmla="*/ 999807 h 1702038"/>
              <a:gd name="connsiteX12" fmla="*/ 1421003 w 1701800"/>
              <a:gd name="connsiteY12" fmla="*/ 667956 h 1702038"/>
              <a:gd name="connsiteX13" fmla="*/ 1335913 w 1701800"/>
              <a:gd name="connsiteY13" fmla="*/ 561594 h 1702038"/>
              <a:gd name="connsiteX14" fmla="*/ 1187006 w 1701800"/>
              <a:gd name="connsiteY14" fmla="*/ 553085 h 1702038"/>
              <a:gd name="connsiteX15" fmla="*/ 1148715 w 1701800"/>
              <a:gd name="connsiteY15" fmla="*/ 591375 h 1702038"/>
              <a:gd name="connsiteX16" fmla="*/ 1148715 w 1701800"/>
              <a:gd name="connsiteY16" fmla="*/ 825373 h 1702038"/>
              <a:gd name="connsiteX17" fmla="*/ 850900 w 1701800"/>
              <a:gd name="connsiteY17" fmla="*/ 816864 h 1702038"/>
              <a:gd name="connsiteX18" fmla="*/ 553085 w 1701800"/>
              <a:gd name="connsiteY18" fmla="*/ 825373 h 1702038"/>
              <a:gd name="connsiteX19" fmla="*/ 553085 w 1701800"/>
              <a:gd name="connsiteY19" fmla="*/ 591375 h 1702038"/>
              <a:gd name="connsiteX20" fmla="*/ 519049 w 1701800"/>
              <a:gd name="connsiteY20" fmla="*/ 553085 h 1702038"/>
              <a:gd name="connsiteX21" fmla="*/ 850900 w 1701800"/>
              <a:gd name="connsiteY21" fmla="*/ 0 h 1702038"/>
              <a:gd name="connsiteX22" fmla="*/ 1701800 w 1701800"/>
              <a:gd name="connsiteY22" fmla="*/ 850900 h 1702038"/>
              <a:gd name="connsiteX23" fmla="*/ 961417 w 1701800"/>
              <a:gd name="connsiteY23" fmla="*/ 1695189 h 1702038"/>
              <a:gd name="connsiteX24" fmla="*/ 893762 w 1701800"/>
              <a:gd name="connsiteY24" fmla="*/ 1700452 h 1702038"/>
              <a:gd name="connsiteX25" fmla="*/ 864751 w 1701800"/>
              <a:gd name="connsiteY25" fmla="*/ 1702038 h 1702038"/>
              <a:gd name="connsiteX26" fmla="*/ 835025 w 1701800"/>
              <a:gd name="connsiteY26" fmla="*/ 1701365 h 1702038"/>
              <a:gd name="connsiteX27" fmla="*/ 755807 w 1701800"/>
              <a:gd name="connsiteY27" fmla="*/ 1696685 h 1702038"/>
              <a:gd name="connsiteX28" fmla="*/ 0 w 1701800"/>
              <a:gd name="connsiteY28" fmla="*/ 850900 h 1702038"/>
              <a:gd name="connsiteX29" fmla="*/ 850900 w 1701800"/>
              <a:gd name="connsiteY29" fmla="*/ 0 h 1702038"/>
              <a:gd name="connsiteX0" fmla="*/ 519049 w 1701800"/>
              <a:gd name="connsiteY0" fmla="*/ 553085 h 1702038"/>
              <a:gd name="connsiteX1" fmla="*/ 365887 w 1701800"/>
              <a:gd name="connsiteY1" fmla="*/ 561594 h 1702038"/>
              <a:gd name="connsiteX2" fmla="*/ 280797 w 1701800"/>
              <a:gd name="connsiteY2" fmla="*/ 667956 h 1702038"/>
              <a:gd name="connsiteX3" fmla="*/ 280797 w 1701800"/>
              <a:gd name="connsiteY3" fmla="*/ 999807 h 1702038"/>
              <a:gd name="connsiteX4" fmla="*/ 365887 w 1701800"/>
              <a:gd name="connsiteY4" fmla="*/ 1106170 h 1702038"/>
              <a:gd name="connsiteX5" fmla="*/ 842391 w 1701800"/>
              <a:gd name="connsiteY5" fmla="*/ 1135951 h 1702038"/>
              <a:gd name="connsiteX6" fmla="*/ 842391 w 1701800"/>
              <a:gd name="connsiteY6" fmla="*/ 1137057 h 1702038"/>
              <a:gd name="connsiteX7" fmla="*/ 842391 w 1701800"/>
              <a:gd name="connsiteY7" fmla="*/ 1138236 h 1702038"/>
              <a:gd name="connsiteX8" fmla="*/ 876427 w 1701800"/>
              <a:gd name="connsiteY8" fmla="*/ 1138236 h 1702038"/>
              <a:gd name="connsiteX9" fmla="*/ 876427 w 1701800"/>
              <a:gd name="connsiteY9" fmla="*/ 1135951 h 1702038"/>
              <a:gd name="connsiteX10" fmla="*/ 1335913 w 1701800"/>
              <a:gd name="connsiteY10" fmla="*/ 1106170 h 1702038"/>
              <a:gd name="connsiteX11" fmla="*/ 1421003 w 1701800"/>
              <a:gd name="connsiteY11" fmla="*/ 999807 h 1702038"/>
              <a:gd name="connsiteX12" fmla="*/ 1421003 w 1701800"/>
              <a:gd name="connsiteY12" fmla="*/ 667956 h 1702038"/>
              <a:gd name="connsiteX13" fmla="*/ 1335913 w 1701800"/>
              <a:gd name="connsiteY13" fmla="*/ 561594 h 1702038"/>
              <a:gd name="connsiteX14" fmla="*/ 1187006 w 1701800"/>
              <a:gd name="connsiteY14" fmla="*/ 553085 h 1702038"/>
              <a:gd name="connsiteX15" fmla="*/ 1148715 w 1701800"/>
              <a:gd name="connsiteY15" fmla="*/ 591375 h 1702038"/>
              <a:gd name="connsiteX16" fmla="*/ 1148715 w 1701800"/>
              <a:gd name="connsiteY16" fmla="*/ 825373 h 1702038"/>
              <a:gd name="connsiteX17" fmla="*/ 850900 w 1701800"/>
              <a:gd name="connsiteY17" fmla="*/ 816864 h 1702038"/>
              <a:gd name="connsiteX18" fmla="*/ 553085 w 1701800"/>
              <a:gd name="connsiteY18" fmla="*/ 825373 h 1702038"/>
              <a:gd name="connsiteX19" fmla="*/ 553085 w 1701800"/>
              <a:gd name="connsiteY19" fmla="*/ 591375 h 1702038"/>
              <a:gd name="connsiteX20" fmla="*/ 519049 w 1701800"/>
              <a:gd name="connsiteY20" fmla="*/ 553085 h 1702038"/>
              <a:gd name="connsiteX21" fmla="*/ 850900 w 1701800"/>
              <a:gd name="connsiteY21" fmla="*/ 0 h 1702038"/>
              <a:gd name="connsiteX22" fmla="*/ 1701800 w 1701800"/>
              <a:gd name="connsiteY22" fmla="*/ 850900 h 1702038"/>
              <a:gd name="connsiteX23" fmla="*/ 961417 w 1701800"/>
              <a:gd name="connsiteY23" fmla="*/ 1695189 h 1702038"/>
              <a:gd name="connsiteX24" fmla="*/ 893762 w 1701800"/>
              <a:gd name="connsiteY24" fmla="*/ 1700452 h 1702038"/>
              <a:gd name="connsiteX25" fmla="*/ 864751 w 1701800"/>
              <a:gd name="connsiteY25" fmla="*/ 1702038 h 1702038"/>
              <a:gd name="connsiteX26" fmla="*/ 835025 w 1701800"/>
              <a:gd name="connsiteY26" fmla="*/ 1701365 h 1702038"/>
              <a:gd name="connsiteX27" fmla="*/ 755807 w 1701800"/>
              <a:gd name="connsiteY27" fmla="*/ 1696685 h 1702038"/>
              <a:gd name="connsiteX28" fmla="*/ 0 w 1701800"/>
              <a:gd name="connsiteY28" fmla="*/ 850900 h 1702038"/>
              <a:gd name="connsiteX29" fmla="*/ 850900 w 1701800"/>
              <a:gd name="connsiteY29" fmla="*/ 0 h 170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01800" h="1702038">
                <a:moveTo>
                  <a:pt x="519049" y="553085"/>
                </a:moveTo>
                <a:cubicBezTo>
                  <a:pt x="463740" y="553085"/>
                  <a:pt x="395668" y="557339"/>
                  <a:pt x="365887" y="561594"/>
                </a:cubicBezTo>
                <a:cubicBezTo>
                  <a:pt x="319087" y="570103"/>
                  <a:pt x="280797" y="616902"/>
                  <a:pt x="280797" y="667956"/>
                </a:cubicBezTo>
                <a:lnTo>
                  <a:pt x="280797" y="999807"/>
                </a:lnTo>
                <a:cubicBezTo>
                  <a:pt x="280797" y="1050861"/>
                  <a:pt x="306324" y="1097661"/>
                  <a:pt x="365887" y="1106170"/>
                </a:cubicBezTo>
                <a:cubicBezTo>
                  <a:pt x="463740" y="1123188"/>
                  <a:pt x="667956" y="1135951"/>
                  <a:pt x="842391" y="1135951"/>
                </a:cubicBezTo>
                <a:lnTo>
                  <a:pt x="842391" y="1137057"/>
                </a:lnTo>
                <a:lnTo>
                  <a:pt x="842391" y="1138236"/>
                </a:lnTo>
                <a:lnTo>
                  <a:pt x="876427" y="1138236"/>
                </a:lnTo>
                <a:lnTo>
                  <a:pt x="876427" y="1135951"/>
                </a:lnTo>
                <a:cubicBezTo>
                  <a:pt x="1046607" y="1131697"/>
                  <a:pt x="1242314" y="1123188"/>
                  <a:pt x="1335913" y="1106170"/>
                </a:cubicBezTo>
                <a:cubicBezTo>
                  <a:pt x="1395476" y="1097661"/>
                  <a:pt x="1421003" y="1050861"/>
                  <a:pt x="1421003" y="999807"/>
                </a:cubicBezTo>
                <a:lnTo>
                  <a:pt x="1421003" y="667956"/>
                </a:lnTo>
                <a:cubicBezTo>
                  <a:pt x="1421003" y="616902"/>
                  <a:pt x="1382713" y="570103"/>
                  <a:pt x="1335913" y="561594"/>
                </a:cubicBezTo>
                <a:cubicBezTo>
                  <a:pt x="1306132" y="557339"/>
                  <a:pt x="1238060" y="553085"/>
                  <a:pt x="1187006" y="553085"/>
                </a:cubicBezTo>
                <a:cubicBezTo>
                  <a:pt x="1165733" y="553085"/>
                  <a:pt x="1148715" y="565848"/>
                  <a:pt x="1148715" y="591375"/>
                </a:cubicBezTo>
                <a:lnTo>
                  <a:pt x="1148715" y="825373"/>
                </a:lnTo>
                <a:cubicBezTo>
                  <a:pt x="1046607" y="825373"/>
                  <a:pt x="953008" y="816864"/>
                  <a:pt x="850900" y="816864"/>
                </a:cubicBezTo>
                <a:cubicBezTo>
                  <a:pt x="748792" y="816864"/>
                  <a:pt x="655193" y="825373"/>
                  <a:pt x="553085" y="825373"/>
                </a:cubicBezTo>
                <a:lnTo>
                  <a:pt x="553085" y="591375"/>
                </a:lnTo>
                <a:cubicBezTo>
                  <a:pt x="553085" y="565848"/>
                  <a:pt x="536067" y="553085"/>
                  <a:pt x="519049" y="553085"/>
                </a:cubicBezTo>
                <a:close/>
                <a:moveTo>
                  <a:pt x="850900" y="0"/>
                </a:moveTo>
                <a:cubicBezTo>
                  <a:pt x="1318895" y="0"/>
                  <a:pt x="1701800" y="382905"/>
                  <a:pt x="1701800" y="850900"/>
                </a:cubicBezTo>
                <a:cubicBezTo>
                  <a:pt x="1701800" y="1281668"/>
                  <a:pt x="1380220" y="1641390"/>
                  <a:pt x="961417" y="1695189"/>
                </a:cubicBezTo>
                <a:lnTo>
                  <a:pt x="893762" y="1700452"/>
                </a:lnTo>
                <a:cubicBezTo>
                  <a:pt x="877651" y="1701594"/>
                  <a:pt x="874540" y="1701886"/>
                  <a:pt x="864751" y="1702038"/>
                </a:cubicBezTo>
                <a:lnTo>
                  <a:pt x="835025" y="1701365"/>
                </a:lnTo>
                <a:lnTo>
                  <a:pt x="755807" y="1696685"/>
                </a:lnTo>
                <a:cubicBezTo>
                  <a:pt x="329059" y="1649865"/>
                  <a:pt x="0" y="1289645"/>
                  <a:pt x="0" y="850900"/>
                </a:cubicBezTo>
                <a:cubicBezTo>
                  <a:pt x="0" y="382905"/>
                  <a:pt x="382905" y="0"/>
                  <a:pt x="850900" y="0"/>
                </a:cubicBezTo>
                <a:close/>
              </a:path>
            </a:pathLst>
          </a:custGeom>
          <a:solidFill>
            <a:srgbClr val="EA23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Tree>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11" name="Rectangle 10"/>
          <p:cNvSpPr/>
          <p:nvPr userDrawn="1"/>
        </p:nvSpPr>
        <p:spPr>
          <a:xfrm flipV="1">
            <a:off x="277292" y="1013887"/>
            <a:ext cx="11626960" cy="45719"/>
          </a:xfrm>
          <a:prstGeom prst="rect">
            <a:avLst/>
          </a:prstGeom>
          <a:gradFill flip="none" rotWithShape="1">
            <a:gsLst>
              <a:gs pos="0">
                <a:srgbClr val="00ACE1"/>
              </a:gs>
              <a:gs pos="100000">
                <a:srgbClr val="B36CD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3" name="Content Placeholder 2"/>
          <p:cNvSpPr>
            <a:spLocks noGrp="1"/>
          </p:cNvSpPr>
          <p:nvPr>
            <p:ph sz="quarter" idx="10"/>
          </p:nvPr>
        </p:nvSpPr>
        <p:spPr>
          <a:xfrm>
            <a:off x="398463" y="1471099"/>
            <a:ext cx="11329987" cy="4999037"/>
          </a:xfrm>
        </p:spPr>
        <p:txBody>
          <a:bodyPr/>
          <a:lstStyle>
            <a:lvl1pPr>
              <a:defRPr sz="2200" b="0" i="0">
                <a:latin typeface="Arial" charset="0"/>
                <a:ea typeface="Arial" charset="0"/>
                <a:cs typeface="Arial" charset="0"/>
              </a:defRPr>
            </a:lvl1pPr>
            <a:lvl2pPr>
              <a:defRPr sz="2000" b="0" i="0">
                <a:latin typeface="Arial" charset="0"/>
                <a:ea typeface="Arial" charset="0"/>
                <a:cs typeface="Arial" charset="0"/>
              </a:defRPr>
            </a:lvl2pPr>
            <a:lvl3pPr>
              <a:defRPr sz="1800" b="0" i="0">
                <a:latin typeface="Arial" charset="0"/>
                <a:ea typeface="Arial" charset="0"/>
                <a:cs typeface="Arial" charset="0"/>
              </a:defRPr>
            </a:lvl3pPr>
            <a:lvl4pPr>
              <a:defRPr sz="1600" b="0" i="0">
                <a:latin typeface="Arial" charset="0"/>
                <a:ea typeface="Arial" charset="0"/>
                <a:cs typeface="Arial" charset="0"/>
              </a:defRPr>
            </a:lvl4pPr>
            <a:lvl5pPr>
              <a:defRPr sz="1600" b="0" i="0">
                <a:latin typeface="Arial" charset="0"/>
                <a:ea typeface="Arial" charset="0"/>
                <a:cs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1">
            <a:extLst>
              <a:ext uri="{FF2B5EF4-FFF2-40B4-BE49-F238E27FC236}">
                <a16:creationId xmlns:a16="http://schemas.microsoft.com/office/drawing/2014/main" id="{7B5EEFEF-11F4-5A4A-9BA5-0A6EA7CC66E2}"/>
              </a:ext>
            </a:extLst>
          </p:cNvPr>
          <p:cNvSpPr>
            <a:spLocks noGrp="1"/>
          </p:cNvSpPr>
          <p:nvPr>
            <p:ph type="title"/>
          </p:nvPr>
        </p:nvSpPr>
        <p:spPr>
          <a:xfrm>
            <a:off x="398322" y="469113"/>
            <a:ext cx="10938154" cy="549270"/>
          </a:xfrm>
          <a:prstGeom prst="rect">
            <a:avLst/>
          </a:prstGeom>
        </p:spPr>
        <p:txBody>
          <a:bodyPr vert="horz" lIns="91440" tIns="45720" rIns="91440" bIns="45720" rtlCol="0" anchor="ctr">
            <a:noAutofit/>
          </a:bodyPr>
          <a:lstStyle/>
          <a:p>
            <a:r>
              <a:rPr lang="en-US" dirty="0"/>
              <a:t>Click to edit Master title style</a:t>
            </a:r>
          </a:p>
        </p:txBody>
      </p:sp>
    </p:spTree>
    <p:extLst>
      <p:ext uri="{BB962C8B-B14F-4D97-AF65-F5344CB8AC3E}">
        <p14:creationId xmlns:p14="http://schemas.microsoft.com/office/powerpoint/2010/main" val="533041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8322" y="469113"/>
            <a:ext cx="10938154" cy="549270"/>
          </a:xfrm>
          <a:prstGeom prst="rect">
            <a:avLst/>
          </a:prstGeom>
        </p:spPr>
        <p:txBody>
          <a:bodyPr vert="horz" lIns="91440" tIns="45720" rIns="91440" bIns="45720" rtlCol="0" anchor="ctr">
            <a:noAutofit/>
          </a:bodyPr>
          <a:lstStyle/>
          <a:p>
            <a:r>
              <a:rPr lang="en-US" dirty="0"/>
              <a:t>Click to edit Master title style</a:t>
            </a:r>
          </a:p>
        </p:txBody>
      </p:sp>
      <p:sp>
        <p:nvSpPr>
          <p:cNvPr id="10" name="Footer Placeholder 9">
            <a:extLst>
              <a:ext uri="{FF2B5EF4-FFF2-40B4-BE49-F238E27FC236}">
                <a16:creationId xmlns:a16="http://schemas.microsoft.com/office/drawing/2014/main" id="{7642E3EF-6E47-4EDB-8B94-7B5019843B12}"/>
              </a:ext>
            </a:extLst>
          </p:cNvPr>
          <p:cNvSpPr txBox="1">
            <a:spLocks/>
          </p:cNvSpPr>
          <p:nvPr userDrawn="1"/>
        </p:nvSpPr>
        <p:spPr>
          <a:xfrm>
            <a:off x="188012" y="6610588"/>
            <a:ext cx="5455340" cy="215444"/>
          </a:xfrm>
          <a:prstGeom prst="rect">
            <a:avLst/>
          </a:prstGeom>
        </p:spPr>
        <p:txBody>
          <a:bodyPr wrap="none" anchor="b" anchorCtr="0">
            <a:spAutoFit/>
          </a:bodyPr>
          <a:lstStyle>
            <a:defPPr>
              <a:defRPr lang="en-US"/>
            </a:defPPr>
            <a:lvl1pPr marL="0" algn="l" defTabSz="914399" rtl="0" eaLnBrk="1" latinLnBrk="0" hangingPunct="1">
              <a:defRPr lang="en-GB" sz="800" b="0" i="0" u="none" strike="noStrike" kern="1200" baseline="0" smtClean="0">
                <a:solidFill>
                  <a:schemeClr val="bg1"/>
                </a:solidFill>
                <a:latin typeface="+mn-lt"/>
                <a:ea typeface="+mn-ea"/>
                <a:cs typeface="+mn-cs"/>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a:lstStyle>
          <a:p>
            <a:r>
              <a:rPr lang="en-US" b="0" i="0" dirty="0">
                <a:solidFill>
                  <a:srgbClr val="000000"/>
                </a:solidFill>
                <a:latin typeface="Arial" charset="0"/>
                <a:ea typeface="Arial" charset="0"/>
                <a:cs typeface="Arial" charset="0"/>
              </a:rPr>
              <a:t>Confidential and Proprietary. Do not distribute without Couchbase consent. © Couchbase </a:t>
            </a:r>
            <a:r>
              <a:rPr lang="is-IS" b="0" i="0" dirty="0">
                <a:solidFill>
                  <a:srgbClr val="000000"/>
                </a:solidFill>
                <a:latin typeface="Arial" charset="0"/>
                <a:ea typeface="Arial" charset="0"/>
                <a:cs typeface="Arial" charset="0"/>
              </a:rPr>
              <a:t>2019</a:t>
            </a:r>
            <a:r>
              <a:rPr lang="en-US" b="0" i="0" dirty="0">
                <a:solidFill>
                  <a:srgbClr val="000000"/>
                </a:solidFill>
                <a:latin typeface="Arial" charset="0"/>
                <a:ea typeface="Arial" charset="0"/>
                <a:cs typeface="Arial" charset="0"/>
              </a:rPr>
              <a:t>. All rights reserved. </a:t>
            </a:r>
          </a:p>
        </p:txBody>
      </p:sp>
      <p:sp>
        <p:nvSpPr>
          <p:cNvPr id="11" name="Slide Number Placeholder 3">
            <a:extLst>
              <a:ext uri="{FF2B5EF4-FFF2-40B4-BE49-F238E27FC236}">
                <a16:creationId xmlns:a16="http://schemas.microsoft.com/office/drawing/2014/main" id="{569629C5-5F88-4853-B4FA-62BA6B3C9938}"/>
              </a:ext>
            </a:extLst>
          </p:cNvPr>
          <p:cNvSpPr txBox="1">
            <a:spLocks/>
          </p:cNvSpPr>
          <p:nvPr userDrawn="1"/>
        </p:nvSpPr>
        <p:spPr>
          <a:xfrm>
            <a:off x="11607886" y="6615997"/>
            <a:ext cx="325731" cy="230832"/>
          </a:xfrm>
          <a:prstGeom prst="rect">
            <a:avLst/>
          </a:prstGeom>
        </p:spPr>
        <p:txBody>
          <a:bodyPr vert="horz" wrap="none" lIns="91440" tIns="45720" rIns="91440" bIns="45720" rtlCol="0" anchor="b" anchorCtr="0">
            <a:spAutoFit/>
          </a:bodyPr>
          <a:lstStyle>
            <a:defPPr>
              <a:defRPr lang="en-US"/>
            </a:defPPr>
            <a:lvl1pPr marL="0" algn="ctr" defTabSz="914399" rtl="0" eaLnBrk="1" latinLnBrk="0" hangingPunct="1">
              <a:defRPr sz="900" b="1" i="0" kern="1200">
                <a:solidFill>
                  <a:schemeClr val="bg1"/>
                </a:solidFill>
                <a:latin typeface="Gotham-Bold" charset="0"/>
                <a:ea typeface="Gotham-Bold" charset="0"/>
                <a:cs typeface="Gotham-Bold" charset="0"/>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a:lstStyle>
          <a:p>
            <a:pPr marL="0" marR="0" lvl="0" indent="0" algn="r" defTabSz="914399" rtl="0" eaLnBrk="1" fontAlgn="auto" latinLnBrk="0" hangingPunct="1">
              <a:lnSpc>
                <a:spcPct val="100000"/>
              </a:lnSpc>
              <a:spcBef>
                <a:spcPts val="0"/>
              </a:spcBef>
              <a:spcAft>
                <a:spcPts val="0"/>
              </a:spcAft>
              <a:buClrTx/>
              <a:buSzTx/>
              <a:buFontTx/>
              <a:buNone/>
              <a:tabLst/>
              <a:defRPr/>
            </a:pPr>
            <a:fld id="{08465928-3BA7-1741-B2EF-562768EBCB1B}" type="slidenum">
              <a:rPr kumimoji="0" lang="en-US" sz="900" b="0" i="0" u="none" strike="noStrike" kern="1200" cap="none" spc="0" normalizeH="0" baseline="0" noProof="0" smtClean="0">
                <a:ln>
                  <a:noFill/>
                </a:ln>
                <a:solidFill>
                  <a:srgbClr val="000000"/>
                </a:solidFill>
                <a:effectLst/>
                <a:uLnTx/>
                <a:uFillTx/>
                <a:latin typeface="Arial" charset="0"/>
                <a:ea typeface="Arial" charset="0"/>
                <a:cs typeface="Arial" charset="0"/>
              </a:rPr>
              <a:pPr marL="0" marR="0" lvl="0" indent="0" algn="r" defTabSz="914399"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solidFill>
              <a:effectLst/>
              <a:uLnTx/>
              <a:uFillTx/>
              <a:latin typeface="Arial" charset="0"/>
              <a:ea typeface="Arial" charset="0"/>
              <a:cs typeface="Arial" charset="0"/>
            </a:endParaRPr>
          </a:p>
        </p:txBody>
      </p:sp>
      <p:sp>
        <p:nvSpPr>
          <p:cNvPr id="12" name="Freeform 11"/>
          <p:cNvSpPr/>
          <p:nvPr userDrawn="1"/>
        </p:nvSpPr>
        <p:spPr>
          <a:xfrm>
            <a:off x="11378235" y="343639"/>
            <a:ext cx="457200" cy="457200"/>
          </a:xfrm>
          <a:custGeom>
            <a:avLst/>
            <a:gdLst>
              <a:gd name="connsiteX0" fmla="*/ 519049 w 1701800"/>
              <a:gd name="connsiteY0" fmla="*/ 553085 h 1706562"/>
              <a:gd name="connsiteX1" fmla="*/ 365887 w 1701800"/>
              <a:gd name="connsiteY1" fmla="*/ 561594 h 1706562"/>
              <a:gd name="connsiteX2" fmla="*/ 280797 w 1701800"/>
              <a:gd name="connsiteY2" fmla="*/ 667956 h 1706562"/>
              <a:gd name="connsiteX3" fmla="*/ 280797 w 1701800"/>
              <a:gd name="connsiteY3" fmla="*/ 999807 h 1706562"/>
              <a:gd name="connsiteX4" fmla="*/ 365887 w 1701800"/>
              <a:gd name="connsiteY4" fmla="*/ 1106170 h 1706562"/>
              <a:gd name="connsiteX5" fmla="*/ 842391 w 1701800"/>
              <a:gd name="connsiteY5" fmla="*/ 1135951 h 1706562"/>
              <a:gd name="connsiteX6" fmla="*/ 842391 w 1701800"/>
              <a:gd name="connsiteY6" fmla="*/ 1137057 h 1706562"/>
              <a:gd name="connsiteX7" fmla="*/ 842391 w 1701800"/>
              <a:gd name="connsiteY7" fmla="*/ 1138236 h 1706562"/>
              <a:gd name="connsiteX8" fmla="*/ 876427 w 1701800"/>
              <a:gd name="connsiteY8" fmla="*/ 1138236 h 1706562"/>
              <a:gd name="connsiteX9" fmla="*/ 876427 w 1701800"/>
              <a:gd name="connsiteY9" fmla="*/ 1135951 h 1706562"/>
              <a:gd name="connsiteX10" fmla="*/ 1335913 w 1701800"/>
              <a:gd name="connsiteY10" fmla="*/ 1106170 h 1706562"/>
              <a:gd name="connsiteX11" fmla="*/ 1421003 w 1701800"/>
              <a:gd name="connsiteY11" fmla="*/ 999807 h 1706562"/>
              <a:gd name="connsiteX12" fmla="*/ 1421003 w 1701800"/>
              <a:gd name="connsiteY12" fmla="*/ 667956 h 1706562"/>
              <a:gd name="connsiteX13" fmla="*/ 1335913 w 1701800"/>
              <a:gd name="connsiteY13" fmla="*/ 561594 h 1706562"/>
              <a:gd name="connsiteX14" fmla="*/ 1187006 w 1701800"/>
              <a:gd name="connsiteY14" fmla="*/ 553085 h 1706562"/>
              <a:gd name="connsiteX15" fmla="*/ 1148715 w 1701800"/>
              <a:gd name="connsiteY15" fmla="*/ 591375 h 1706562"/>
              <a:gd name="connsiteX16" fmla="*/ 1148715 w 1701800"/>
              <a:gd name="connsiteY16" fmla="*/ 825373 h 1706562"/>
              <a:gd name="connsiteX17" fmla="*/ 850900 w 1701800"/>
              <a:gd name="connsiteY17" fmla="*/ 816864 h 1706562"/>
              <a:gd name="connsiteX18" fmla="*/ 553085 w 1701800"/>
              <a:gd name="connsiteY18" fmla="*/ 825373 h 1706562"/>
              <a:gd name="connsiteX19" fmla="*/ 553085 w 1701800"/>
              <a:gd name="connsiteY19" fmla="*/ 591375 h 1706562"/>
              <a:gd name="connsiteX20" fmla="*/ 519049 w 1701800"/>
              <a:gd name="connsiteY20" fmla="*/ 553085 h 1706562"/>
              <a:gd name="connsiteX21" fmla="*/ 850900 w 1701800"/>
              <a:gd name="connsiteY21" fmla="*/ 0 h 1706562"/>
              <a:gd name="connsiteX22" fmla="*/ 1701800 w 1701800"/>
              <a:gd name="connsiteY22" fmla="*/ 850900 h 1706562"/>
              <a:gd name="connsiteX23" fmla="*/ 961417 w 1701800"/>
              <a:gd name="connsiteY23" fmla="*/ 1695189 h 1706562"/>
              <a:gd name="connsiteX24" fmla="*/ 893762 w 1701800"/>
              <a:gd name="connsiteY24" fmla="*/ 1700452 h 1706562"/>
              <a:gd name="connsiteX25" fmla="*/ 893762 w 1701800"/>
              <a:gd name="connsiteY25" fmla="*/ 1706562 h 1706562"/>
              <a:gd name="connsiteX26" fmla="*/ 835025 w 1701800"/>
              <a:gd name="connsiteY26" fmla="*/ 1706562 h 1706562"/>
              <a:gd name="connsiteX27" fmla="*/ 835025 w 1701800"/>
              <a:gd name="connsiteY27" fmla="*/ 1701365 h 1706562"/>
              <a:gd name="connsiteX28" fmla="*/ 755807 w 1701800"/>
              <a:gd name="connsiteY28" fmla="*/ 1696685 h 1706562"/>
              <a:gd name="connsiteX29" fmla="*/ 0 w 1701800"/>
              <a:gd name="connsiteY29" fmla="*/ 850900 h 1706562"/>
              <a:gd name="connsiteX30" fmla="*/ 850900 w 1701800"/>
              <a:gd name="connsiteY30" fmla="*/ 0 h 1706562"/>
              <a:gd name="connsiteX0" fmla="*/ 519049 w 1701800"/>
              <a:gd name="connsiteY0" fmla="*/ 553085 h 1706562"/>
              <a:gd name="connsiteX1" fmla="*/ 365887 w 1701800"/>
              <a:gd name="connsiteY1" fmla="*/ 561594 h 1706562"/>
              <a:gd name="connsiteX2" fmla="*/ 280797 w 1701800"/>
              <a:gd name="connsiteY2" fmla="*/ 667956 h 1706562"/>
              <a:gd name="connsiteX3" fmla="*/ 280797 w 1701800"/>
              <a:gd name="connsiteY3" fmla="*/ 999807 h 1706562"/>
              <a:gd name="connsiteX4" fmla="*/ 365887 w 1701800"/>
              <a:gd name="connsiteY4" fmla="*/ 1106170 h 1706562"/>
              <a:gd name="connsiteX5" fmla="*/ 842391 w 1701800"/>
              <a:gd name="connsiteY5" fmla="*/ 1135951 h 1706562"/>
              <a:gd name="connsiteX6" fmla="*/ 842391 w 1701800"/>
              <a:gd name="connsiteY6" fmla="*/ 1137057 h 1706562"/>
              <a:gd name="connsiteX7" fmla="*/ 842391 w 1701800"/>
              <a:gd name="connsiteY7" fmla="*/ 1138236 h 1706562"/>
              <a:gd name="connsiteX8" fmla="*/ 876427 w 1701800"/>
              <a:gd name="connsiteY8" fmla="*/ 1138236 h 1706562"/>
              <a:gd name="connsiteX9" fmla="*/ 876427 w 1701800"/>
              <a:gd name="connsiteY9" fmla="*/ 1135951 h 1706562"/>
              <a:gd name="connsiteX10" fmla="*/ 1335913 w 1701800"/>
              <a:gd name="connsiteY10" fmla="*/ 1106170 h 1706562"/>
              <a:gd name="connsiteX11" fmla="*/ 1421003 w 1701800"/>
              <a:gd name="connsiteY11" fmla="*/ 999807 h 1706562"/>
              <a:gd name="connsiteX12" fmla="*/ 1421003 w 1701800"/>
              <a:gd name="connsiteY12" fmla="*/ 667956 h 1706562"/>
              <a:gd name="connsiteX13" fmla="*/ 1335913 w 1701800"/>
              <a:gd name="connsiteY13" fmla="*/ 561594 h 1706562"/>
              <a:gd name="connsiteX14" fmla="*/ 1187006 w 1701800"/>
              <a:gd name="connsiteY14" fmla="*/ 553085 h 1706562"/>
              <a:gd name="connsiteX15" fmla="*/ 1148715 w 1701800"/>
              <a:gd name="connsiteY15" fmla="*/ 591375 h 1706562"/>
              <a:gd name="connsiteX16" fmla="*/ 1148715 w 1701800"/>
              <a:gd name="connsiteY16" fmla="*/ 825373 h 1706562"/>
              <a:gd name="connsiteX17" fmla="*/ 850900 w 1701800"/>
              <a:gd name="connsiteY17" fmla="*/ 816864 h 1706562"/>
              <a:gd name="connsiteX18" fmla="*/ 553085 w 1701800"/>
              <a:gd name="connsiteY18" fmla="*/ 825373 h 1706562"/>
              <a:gd name="connsiteX19" fmla="*/ 553085 w 1701800"/>
              <a:gd name="connsiteY19" fmla="*/ 591375 h 1706562"/>
              <a:gd name="connsiteX20" fmla="*/ 519049 w 1701800"/>
              <a:gd name="connsiteY20" fmla="*/ 553085 h 1706562"/>
              <a:gd name="connsiteX21" fmla="*/ 850900 w 1701800"/>
              <a:gd name="connsiteY21" fmla="*/ 0 h 1706562"/>
              <a:gd name="connsiteX22" fmla="*/ 1701800 w 1701800"/>
              <a:gd name="connsiteY22" fmla="*/ 850900 h 1706562"/>
              <a:gd name="connsiteX23" fmla="*/ 961417 w 1701800"/>
              <a:gd name="connsiteY23" fmla="*/ 1695189 h 1706562"/>
              <a:gd name="connsiteX24" fmla="*/ 893762 w 1701800"/>
              <a:gd name="connsiteY24" fmla="*/ 1700452 h 1706562"/>
              <a:gd name="connsiteX25" fmla="*/ 835025 w 1701800"/>
              <a:gd name="connsiteY25" fmla="*/ 1706562 h 1706562"/>
              <a:gd name="connsiteX26" fmla="*/ 835025 w 1701800"/>
              <a:gd name="connsiteY26" fmla="*/ 1701365 h 1706562"/>
              <a:gd name="connsiteX27" fmla="*/ 755807 w 1701800"/>
              <a:gd name="connsiteY27" fmla="*/ 1696685 h 1706562"/>
              <a:gd name="connsiteX28" fmla="*/ 0 w 1701800"/>
              <a:gd name="connsiteY28" fmla="*/ 850900 h 1706562"/>
              <a:gd name="connsiteX29" fmla="*/ 850900 w 1701800"/>
              <a:gd name="connsiteY29" fmla="*/ 0 h 1706562"/>
              <a:gd name="connsiteX0" fmla="*/ 519049 w 1701800"/>
              <a:gd name="connsiteY0" fmla="*/ 553085 h 1702038"/>
              <a:gd name="connsiteX1" fmla="*/ 365887 w 1701800"/>
              <a:gd name="connsiteY1" fmla="*/ 561594 h 1702038"/>
              <a:gd name="connsiteX2" fmla="*/ 280797 w 1701800"/>
              <a:gd name="connsiteY2" fmla="*/ 667956 h 1702038"/>
              <a:gd name="connsiteX3" fmla="*/ 280797 w 1701800"/>
              <a:gd name="connsiteY3" fmla="*/ 999807 h 1702038"/>
              <a:gd name="connsiteX4" fmla="*/ 365887 w 1701800"/>
              <a:gd name="connsiteY4" fmla="*/ 1106170 h 1702038"/>
              <a:gd name="connsiteX5" fmla="*/ 842391 w 1701800"/>
              <a:gd name="connsiteY5" fmla="*/ 1135951 h 1702038"/>
              <a:gd name="connsiteX6" fmla="*/ 842391 w 1701800"/>
              <a:gd name="connsiteY6" fmla="*/ 1137057 h 1702038"/>
              <a:gd name="connsiteX7" fmla="*/ 842391 w 1701800"/>
              <a:gd name="connsiteY7" fmla="*/ 1138236 h 1702038"/>
              <a:gd name="connsiteX8" fmla="*/ 876427 w 1701800"/>
              <a:gd name="connsiteY8" fmla="*/ 1138236 h 1702038"/>
              <a:gd name="connsiteX9" fmla="*/ 876427 w 1701800"/>
              <a:gd name="connsiteY9" fmla="*/ 1135951 h 1702038"/>
              <a:gd name="connsiteX10" fmla="*/ 1335913 w 1701800"/>
              <a:gd name="connsiteY10" fmla="*/ 1106170 h 1702038"/>
              <a:gd name="connsiteX11" fmla="*/ 1421003 w 1701800"/>
              <a:gd name="connsiteY11" fmla="*/ 999807 h 1702038"/>
              <a:gd name="connsiteX12" fmla="*/ 1421003 w 1701800"/>
              <a:gd name="connsiteY12" fmla="*/ 667956 h 1702038"/>
              <a:gd name="connsiteX13" fmla="*/ 1335913 w 1701800"/>
              <a:gd name="connsiteY13" fmla="*/ 561594 h 1702038"/>
              <a:gd name="connsiteX14" fmla="*/ 1187006 w 1701800"/>
              <a:gd name="connsiteY14" fmla="*/ 553085 h 1702038"/>
              <a:gd name="connsiteX15" fmla="*/ 1148715 w 1701800"/>
              <a:gd name="connsiteY15" fmla="*/ 591375 h 1702038"/>
              <a:gd name="connsiteX16" fmla="*/ 1148715 w 1701800"/>
              <a:gd name="connsiteY16" fmla="*/ 825373 h 1702038"/>
              <a:gd name="connsiteX17" fmla="*/ 850900 w 1701800"/>
              <a:gd name="connsiteY17" fmla="*/ 816864 h 1702038"/>
              <a:gd name="connsiteX18" fmla="*/ 553085 w 1701800"/>
              <a:gd name="connsiteY18" fmla="*/ 825373 h 1702038"/>
              <a:gd name="connsiteX19" fmla="*/ 553085 w 1701800"/>
              <a:gd name="connsiteY19" fmla="*/ 591375 h 1702038"/>
              <a:gd name="connsiteX20" fmla="*/ 519049 w 1701800"/>
              <a:gd name="connsiteY20" fmla="*/ 553085 h 1702038"/>
              <a:gd name="connsiteX21" fmla="*/ 850900 w 1701800"/>
              <a:gd name="connsiteY21" fmla="*/ 0 h 1702038"/>
              <a:gd name="connsiteX22" fmla="*/ 1701800 w 1701800"/>
              <a:gd name="connsiteY22" fmla="*/ 850900 h 1702038"/>
              <a:gd name="connsiteX23" fmla="*/ 961417 w 1701800"/>
              <a:gd name="connsiteY23" fmla="*/ 1695189 h 1702038"/>
              <a:gd name="connsiteX24" fmla="*/ 893762 w 1701800"/>
              <a:gd name="connsiteY24" fmla="*/ 1700452 h 1702038"/>
              <a:gd name="connsiteX25" fmla="*/ 864751 w 1701800"/>
              <a:gd name="connsiteY25" fmla="*/ 1702038 h 1702038"/>
              <a:gd name="connsiteX26" fmla="*/ 835025 w 1701800"/>
              <a:gd name="connsiteY26" fmla="*/ 1701365 h 1702038"/>
              <a:gd name="connsiteX27" fmla="*/ 755807 w 1701800"/>
              <a:gd name="connsiteY27" fmla="*/ 1696685 h 1702038"/>
              <a:gd name="connsiteX28" fmla="*/ 0 w 1701800"/>
              <a:gd name="connsiteY28" fmla="*/ 850900 h 1702038"/>
              <a:gd name="connsiteX29" fmla="*/ 850900 w 1701800"/>
              <a:gd name="connsiteY29" fmla="*/ 0 h 1702038"/>
              <a:gd name="connsiteX0" fmla="*/ 519049 w 1701800"/>
              <a:gd name="connsiteY0" fmla="*/ 553085 h 1702038"/>
              <a:gd name="connsiteX1" fmla="*/ 365887 w 1701800"/>
              <a:gd name="connsiteY1" fmla="*/ 561594 h 1702038"/>
              <a:gd name="connsiteX2" fmla="*/ 280797 w 1701800"/>
              <a:gd name="connsiteY2" fmla="*/ 667956 h 1702038"/>
              <a:gd name="connsiteX3" fmla="*/ 280797 w 1701800"/>
              <a:gd name="connsiteY3" fmla="*/ 999807 h 1702038"/>
              <a:gd name="connsiteX4" fmla="*/ 365887 w 1701800"/>
              <a:gd name="connsiteY4" fmla="*/ 1106170 h 1702038"/>
              <a:gd name="connsiteX5" fmla="*/ 842391 w 1701800"/>
              <a:gd name="connsiteY5" fmla="*/ 1135951 h 1702038"/>
              <a:gd name="connsiteX6" fmla="*/ 842391 w 1701800"/>
              <a:gd name="connsiteY6" fmla="*/ 1137057 h 1702038"/>
              <a:gd name="connsiteX7" fmla="*/ 842391 w 1701800"/>
              <a:gd name="connsiteY7" fmla="*/ 1138236 h 1702038"/>
              <a:gd name="connsiteX8" fmla="*/ 876427 w 1701800"/>
              <a:gd name="connsiteY8" fmla="*/ 1138236 h 1702038"/>
              <a:gd name="connsiteX9" fmla="*/ 876427 w 1701800"/>
              <a:gd name="connsiteY9" fmla="*/ 1135951 h 1702038"/>
              <a:gd name="connsiteX10" fmla="*/ 1335913 w 1701800"/>
              <a:gd name="connsiteY10" fmla="*/ 1106170 h 1702038"/>
              <a:gd name="connsiteX11" fmla="*/ 1421003 w 1701800"/>
              <a:gd name="connsiteY11" fmla="*/ 999807 h 1702038"/>
              <a:gd name="connsiteX12" fmla="*/ 1421003 w 1701800"/>
              <a:gd name="connsiteY12" fmla="*/ 667956 h 1702038"/>
              <a:gd name="connsiteX13" fmla="*/ 1335913 w 1701800"/>
              <a:gd name="connsiteY13" fmla="*/ 561594 h 1702038"/>
              <a:gd name="connsiteX14" fmla="*/ 1187006 w 1701800"/>
              <a:gd name="connsiteY14" fmla="*/ 553085 h 1702038"/>
              <a:gd name="connsiteX15" fmla="*/ 1148715 w 1701800"/>
              <a:gd name="connsiteY15" fmla="*/ 591375 h 1702038"/>
              <a:gd name="connsiteX16" fmla="*/ 1148715 w 1701800"/>
              <a:gd name="connsiteY16" fmla="*/ 825373 h 1702038"/>
              <a:gd name="connsiteX17" fmla="*/ 850900 w 1701800"/>
              <a:gd name="connsiteY17" fmla="*/ 816864 h 1702038"/>
              <a:gd name="connsiteX18" fmla="*/ 553085 w 1701800"/>
              <a:gd name="connsiteY18" fmla="*/ 825373 h 1702038"/>
              <a:gd name="connsiteX19" fmla="*/ 553085 w 1701800"/>
              <a:gd name="connsiteY19" fmla="*/ 591375 h 1702038"/>
              <a:gd name="connsiteX20" fmla="*/ 519049 w 1701800"/>
              <a:gd name="connsiteY20" fmla="*/ 553085 h 1702038"/>
              <a:gd name="connsiteX21" fmla="*/ 850900 w 1701800"/>
              <a:gd name="connsiteY21" fmla="*/ 0 h 1702038"/>
              <a:gd name="connsiteX22" fmla="*/ 1701800 w 1701800"/>
              <a:gd name="connsiteY22" fmla="*/ 850900 h 1702038"/>
              <a:gd name="connsiteX23" fmla="*/ 961417 w 1701800"/>
              <a:gd name="connsiteY23" fmla="*/ 1695189 h 1702038"/>
              <a:gd name="connsiteX24" fmla="*/ 893762 w 1701800"/>
              <a:gd name="connsiteY24" fmla="*/ 1700452 h 1702038"/>
              <a:gd name="connsiteX25" fmla="*/ 864751 w 1701800"/>
              <a:gd name="connsiteY25" fmla="*/ 1702038 h 1702038"/>
              <a:gd name="connsiteX26" fmla="*/ 835025 w 1701800"/>
              <a:gd name="connsiteY26" fmla="*/ 1701365 h 1702038"/>
              <a:gd name="connsiteX27" fmla="*/ 755807 w 1701800"/>
              <a:gd name="connsiteY27" fmla="*/ 1696685 h 1702038"/>
              <a:gd name="connsiteX28" fmla="*/ 0 w 1701800"/>
              <a:gd name="connsiteY28" fmla="*/ 850900 h 1702038"/>
              <a:gd name="connsiteX29" fmla="*/ 850900 w 1701800"/>
              <a:gd name="connsiteY29" fmla="*/ 0 h 170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01800" h="1702038">
                <a:moveTo>
                  <a:pt x="519049" y="553085"/>
                </a:moveTo>
                <a:cubicBezTo>
                  <a:pt x="463740" y="553085"/>
                  <a:pt x="395668" y="557339"/>
                  <a:pt x="365887" y="561594"/>
                </a:cubicBezTo>
                <a:cubicBezTo>
                  <a:pt x="319087" y="570103"/>
                  <a:pt x="280797" y="616902"/>
                  <a:pt x="280797" y="667956"/>
                </a:cubicBezTo>
                <a:lnTo>
                  <a:pt x="280797" y="999807"/>
                </a:lnTo>
                <a:cubicBezTo>
                  <a:pt x="280797" y="1050861"/>
                  <a:pt x="306324" y="1097661"/>
                  <a:pt x="365887" y="1106170"/>
                </a:cubicBezTo>
                <a:cubicBezTo>
                  <a:pt x="463740" y="1123188"/>
                  <a:pt x="667956" y="1135951"/>
                  <a:pt x="842391" y="1135951"/>
                </a:cubicBezTo>
                <a:lnTo>
                  <a:pt x="842391" y="1137057"/>
                </a:lnTo>
                <a:lnTo>
                  <a:pt x="842391" y="1138236"/>
                </a:lnTo>
                <a:lnTo>
                  <a:pt x="876427" y="1138236"/>
                </a:lnTo>
                <a:lnTo>
                  <a:pt x="876427" y="1135951"/>
                </a:lnTo>
                <a:cubicBezTo>
                  <a:pt x="1046607" y="1131697"/>
                  <a:pt x="1242314" y="1123188"/>
                  <a:pt x="1335913" y="1106170"/>
                </a:cubicBezTo>
                <a:cubicBezTo>
                  <a:pt x="1395476" y="1097661"/>
                  <a:pt x="1421003" y="1050861"/>
                  <a:pt x="1421003" y="999807"/>
                </a:cubicBezTo>
                <a:lnTo>
                  <a:pt x="1421003" y="667956"/>
                </a:lnTo>
                <a:cubicBezTo>
                  <a:pt x="1421003" y="616902"/>
                  <a:pt x="1382713" y="570103"/>
                  <a:pt x="1335913" y="561594"/>
                </a:cubicBezTo>
                <a:cubicBezTo>
                  <a:pt x="1306132" y="557339"/>
                  <a:pt x="1238060" y="553085"/>
                  <a:pt x="1187006" y="553085"/>
                </a:cubicBezTo>
                <a:cubicBezTo>
                  <a:pt x="1165733" y="553085"/>
                  <a:pt x="1148715" y="565848"/>
                  <a:pt x="1148715" y="591375"/>
                </a:cubicBezTo>
                <a:lnTo>
                  <a:pt x="1148715" y="825373"/>
                </a:lnTo>
                <a:cubicBezTo>
                  <a:pt x="1046607" y="825373"/>
                  <a:pt x="953008" y="816864"/>
                  <a:pt x="850900" y="816864"/>
                </a:cubicBezTo>
                <a:cubicBezTo>
                  <a:pt x="748792" y="816864"/>
                  <a:pt x="655193" y="825373"/>
                  <a:pt x="553085" y="825373"/>
                </a:cubicBezTo>
                <a:lnTo>
                  <a:pt x="553085" y="591375"/>
                </a:lnTo>
                <a:cubicBezTo>
                  <a:pt x="553085" y="565848"/>
                  <a:pt x="536067" y="553085"/>
                  <a:pt x="519049" y="553085"/>
                </a:cubicBezTo>
                <a:close/>
                <a:moveTo>
                  <a:pt x="850900" y="0"/>
                </a:moveTo>
                <a:cubicBezTo>
                  <a:pt x="1318895" y="0"/>
                  <a:pt x="1701800" y="382905"/>
                  <a:pt x="1701800" y="850900"/>
                </a:cubicBezTo>
                <a:cubicBezTo>
                  <a:pt x="1701800" y="1281668"/>
                  <a:pt x="1380220" y="1641390"/>
                  <a:pt x="961417" y="1695189"/>
                </a:cubicBezTo>
                <a:lnTo>
                  <a:pt x="893762" y="1700452"/>
                </a:lnTo>
                <a:cubicBezTo>
                  <a:pt x="877651" y="1701594"/>
                  <a:pt x="874540" y="1701886"/>
                  <a:pt x="864751" y="1702038"/>
                </a:cubicBezTo>
                <a:lnTo>
                  <a:pt x="835025" y="1701365"/>
                </a:lnTo>
                <a:lnTo>
                  <a:pt x="755807" y="1696685"/>
                </a:lnTo>
                <a:cubicBezTo>
                  <a:pt x="329059" y="1649865"/>
                  <a:pt x="0" y="1289645"/>
                  <a:pt x="0" y="850900"/>
                </a:cubicBezTo>
                <a:cubicBezTo>
                  <a:pt x="0" y="382905"/>
                  <a:pt x="382905" y="0"/>
                  <a:pt x="850900" y="0"/>
                </a:cubicBezTo>
                <a:close/>
              </a:path>
            </a:pathLst>
          </a:custGeom>
          <a:solidFill>
            <a:srgbClr val="EA23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
        <p:nvSpPr>
          <p:cNvPr id="4" name="Text Placeholder 3"/>
          <p:cNvSpPr>
            <a:spLocks noGrp="1"/>
          </p:cNvSpPr>
          <p:nvPr>
            <p:ph type="body" idx="1"/>
          </p:nvPr>
        </p:nvSpPr>
        <p:spPr>
          <a:xfrm>
            <a:off x="398321" y="1476399"/>
            <a:ext cx="10918903" cy="4350294"/>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9217492"/>
      </p:ext>
    </p:extLst>
  </p:cSld>
  <p:clrMap bg1="lt1" tx1="dk1" bg2="lt2" tx2="dk2" accent1="accent1" accent2="accent2" accent3="accent3" accent4="accent4" accent5="accent5" accent6="accent6" hlink="hlink" folHlink="folHlink"/>
  <p:sldLayoutIdLst>
    <p:sldLayoutId id="2147483688" r:id="rId1"/>
    <p:sldLayoutId id="2147483691" r:id="rId2"/>
    <p:sldLayoutId id="2147483762" r:id="rId3"/>
    <p:sldLayoutId id="2147483693" r:id="rId4"/>
    <p:sldLayoutId id="2147483694" r:id="rId5"/>
    <p:sldLayoutId id="2147483743" r:id="rId6"/>
    <p:sldLayoutId id="2147483695" r:id="rId7"/>
    <p:sldLayoutId id="2147483765" r:id="rId8"/>
    <p:sldLayoutId id="2147483699" r:id="rId9"/>
    <p:sldLayoutId id="2147483698" r:id="rId10"/>
    <p:sldLayoutId id="2147483735" r:id="rId11"/>
    <p:sldLayoutId id="2147483734" r:id="rId12"/>
    <p:sldLayoutId id="2147483740" r:id="rId13"/>
    <p:sldLayoutId id="2147483739" r:id="rId14"/>
    <p:sldLayoutId id="2147483697" r:id="rId15"/>
    <p:sldLayoutId id="2147483738" r:id="rId16"/>
    <p:sldLayoutId id="2147483746" r:id="rId17"/>
    <p:sldLayoutId id="2147483750" r:id="rId18"/>
    <p:sldLayoutId id="2147483753" r:id="rId19"/>
    <p:sldLayoutId id="2147483754" r:id="rId20"/>
    <p:sldLayoutId id="2147483755" r:id="rId21"/>
    <p:sldLayoutId id="2147483756" r:id="rId22"/>
    <p:sldLayoutId id="2147483757" r:id="rId23"/>
    <p:sldLayoutId id="2147483700" r:id="rId24"/>
    <p:sldLayoutId id="2147483702" r:id="rId25"/>
    <p:sldLayoutId id="2147483705" r:id="rId26"/>
    <p:sldLayoutId id="2147483707" r:id="rId27"/>
    <p:sldLayoutId id="2147483742" r:id="rId28"/>
    <p:sldLayoutId id="2147483736" r:id="rId29"/>
    <p:sldLayoutId id="2147483744" r:id="rId30"/>
    <p:sldLayoutId id="2147483737" r:id="rId31"/>
    <p:sldLayoutId id="2147483745" r:id="rId32"/>
    <p:sldLayoutId id="2147483718" r:id="rId33"/>
    <p:sldLayoutId id="2147483763" r:id="rId34"/>
    <p:sldLayoutId id="2147483767" r:id="rId35"/>
    <p:sldLayoutId id="2147483768" r:id="rId36"/>
    <p:sldLayoutId id="2147483769" r:id="rId37"/>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dt="0"/>
  <p:txStyles>
    <p:titleStyle>
      <a:lvl1pPr algn="l" defTabSz="914399" rtl="0" eaLnBrk="1" latinLnBrk="0" hangingPunct="1">
        <a:lnSpc>
          <a:spcPct val="90000"/>
        </a:lnSpc>
        <a:spcBef>
          <a:spcPct val="0"/>
        </a:spcBef>
        <a:buNone/>
        <a:defRPr sz="2800" b="1" i="0" kern="1200">
          <a:solidFill>
            <a:schemeClr val="tx1"/>
          </a:solidFill>
          <a:latin typeface="Arial" charset="0"/>
          <a:ea typeface="Arial" charset="0"/>
          <a:cs typeface="Arial" charset="0"/>
        </a:defRPr>
      </a:lvl1pPr>
    </p:titleStyle>
    <p:bodyStyle>
      <a:lvl1pPr marL="174625" indent="-174625" algn="l" defTabSz="914399" rtl="0" eaLnBrk="1" latinLnBrk="0" hangingPunct="1">
        <a:lnSpc>
          <a:spcPct val="120000"/>
        </a:lnSpc>
        <a:spcBef>
          <a:spcPts val="1000"/>
        </a:spcBef>
        <a:buClr>
          <a:schemeClr val="accent1"/>
        </a:buClr>
        <a:buFont typeface="Arial"/>
        <a:buChar char="•"/>
        <a:tabLst/>
        <a:defRPr sz="2200" b="0" i="0" kern="1200">
          <a:solidFill>
            <a:schemeClr val="tx1"/>
          </a:solidFill>
          <a:latin typeface="Arial" charset="0"/>
          <a:ea typeface="Arial" charset="0"/>
          <a:cs typeface="Arial" charset="0"/>
        </a:defRPr>
      </a:lvl1pPr>
      <a:lvl2pPr marL="463550" indent="-219075" algn="l" defTabSz="914399" rtl="0" eaLnBrk="1" latinLnBrk="0" hangingPunct="1">
        <a:lnSpc>
          <a:spcPct val="120000"/>
        </a:lnSpc>
        <a:spcBef>
          <a:spcPts val="800"/>
        </a:spcBef>
        <a:buClr>
          <a:schemeClr val="accent1"/>
        </a:buClr>
        <a:buFont typeface="Arial" charset="0"/>
        <a:buChar char="•"/>
        <a:tabLst/>
        <a:defRPr sz="2000" b="0" i="0" kern="1200">
          <a:solidFill>
            <a:schemeClr val="tx1"/>
          </a:solidFill>
          <a:latin typeface="Arial" charset="0"/>
          <a:ea typeface="Arial" charset="0"/>
          <a:cs typeface="Arial" charset="0"/>
        </a:defRPr>
      </a:lvl2pPr>
      <a:lvl3pPr marL="630238" indent="-166688" algn="l" defTabSz="914399" rtl="0" eaLnBrk="1" latinLnBrk="0" hangingPunct="1">
        <a:lnSpc>
          <a:spcPct val="120000"/>
        </a:lnSpc>
        <a:spcBef>
          <a:spcPts val="600"/>
        </a:spcBef>
        <a:buClr>
          <a:schemeClr val="accent1"/>
        </a:buClr>
        <a:buFont typeface="Arial"/>
        <a:buChar char="•"/>
        <a:tabLst/>
        <a:defRPr sz="1800" b="0" i="0" kern="1200">
          <a:solidFill>
            <a:schemeClr val="tx1"/>
          </a:solidFill>
          <a:latin typeface="Arial" charset="0"/>
          <a:ea typeface="Arial" charset="0"/>
          <a:cs typeface="Arial" charset="0"/>
        </a:defRPr>
      </a:lvl3pPr>
      <a:lvl4pPr marL="857250" indent="-174625" algn="l" defTabSz="914399" rtl="0" eaLnBrk="1" latinLnBrk="0" hangingPunct="1">
        <a:lnSpc>
          <a:spcPct val="120000"/>
        </a:lnSpc>
        <a:spcBef>
          <a:spcPts val="500"/>
        </a:spcBef>
        <a:buClr>
          <a:schemeClr val="accent1"/>
        </a:buClr>
        <a:buFont typeface="Arial" charset="0"/>
        <a:buChar char="•"/>
        <a:tabLst/>
        <a:defRPr sz="1600" b="0" i="0" kern="1200">
          <a:solidFill>
            <a:schemeClr val="tx1"/>
          </a:solidFill>
          <a:latin typeface="Arial" charset="0"/>
          <a:ea typeface="Arial" charset="0"/>
          <a:cs typeface="Arial" charset="0"/>
        </a:defRPr>
      </a:lvl4pPr>
      <a:lvl5pPr marL="1033463" indent="-131763" algn="l" defTabSz="914399" rtl="0" eaLnBrk="1" latinLnBrk="0" hangingPunct="1">
        <a:lnSpc>
          <a:spcPct val="120000"/>
        </a:lnSpc>
        <a:spcBef>
          <a:spcPts val="500"/>
        </a:spcBef>
        <a:buClr>
          <a:schemeClr val="accent1"/>
        </a:buClr>
        <a:buFont typeface="Arial"/>
        <a:buChar char="•"/>
        <a:tabLst/>
        <a:defRPr sz="1600" b="0" i="0" kern="1200">
          <a:solidFill>
            <a:schemeClr val="tx1"/>
          </a:solidFill>
          <a:latin typeface="Arial" charset="0"/>
          <a:ea typeface="Arial" charset="0"/>
          <a:cs typeface="Arial" charset="0"/>
        </a:defRPr>
      </a:lvl5pPr>
      <a:lvl6pPr marL="2514595"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1793"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8994"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6192"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9pPr>
    </p:bodyStyle>
    <p:otherStyle>
      <a:defPPr>
        <a:defRPr lang="en-US"/>
      </a:defPPr>
      <a:lvl1pPr marL="0" algn="l" defTabSz="914399" rtl="0" eaLnBrk="1" latinLnBrk="0" hangingPunct="1">
        <a:defRPr sz="1799" kern="1200">
          <a:solidFill>
            <a:schemeClr val="tx1"/>
          </a:solidFill>
          <a:latin typeface="+mn-lt"/>
          <a:ea typeface="+mn-ea"/>
          <a:cs typeface="+mn-cs"/>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14.xml"/><Relationship Id="rId1" Type="http://schemas.openxmlformats.org/officeDocument/2006/relationships/slideLayout" Target="../slideLayouts/slideLayout37.xml"/><Relationship Id="rId5" Type="http://schemas.openxmlformats.org/officeDocument/2006/relationships/image" Target="../media/image42.gif"/><Relationship Id="rId4" Type="http://schemas.openxmlformats.org/officeDocument/2006/relationships/image" Target="../media/image41.gif"/></Relationships>
</file>

<file path=ppt/slides/_rels/slide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png"/><Relationship Id="rId1" Type="http://schemas.openxmlformats.org/officeDocument/2006/relationships/slideLayout" Target="../slideLayouts/slideLayout9.xml"/><Relationship Id="rId5" Type="http://schemas.openxmlformats.org/officeDocument/2006/relationships/image" Target="../media/image11.tiff"/><Relationship Id="rId4" Type="http://schemas.openxmlformats.org/officeDocument/2006/relationships/image" Target="../media/image10.tiff"/></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59.tiff"/><Relationship Id="rId3" Type="http://schemas.openxmlformats.org/officeDocument/2006/relationships/image" Target="../media/image54.tiff"/><Relationship Id="rId7" Type="http://schemas.openxmlformats.org/officeDocument/2006/relationships/image" Target="../media/image58.tiff"/><Relationship Id="rId2" Type="http://schemas.openxmlformats.org/officeDocument/2006/relationships/notesSlide" Target="../notesSlides/notesSlide29.xml"/><Relationship Id="rId1" Type="http://schemas.openxmlformats.org/officeDocument/2006/relationships/slideLayout" Target="../slideLayouts/slideLayout9.xml"/><Relationship Id="rId6" Type="http://schemas.openxmlformats.org/officeDocument/2006/relationships/image" Target="../media/image57.tiff"/><Relationship Id="rId5" Type="http://schemas.openxmlformats.org/officeDocument/2006/relationships/image" Target="../media/image56.tiff"/><Relationship Id="rId4" Type="http://schemas.openxmlformats.org/officeDocument/2006/relationships/image" Target="../media/image55.tiff"/><Relationship Id="rId9" Type="http://schemas.openxmlformats.org/officeDocument/2006/relationships/image" Target="../media/image60.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8" Type="http://schemas.openxmlformats.org/officeDocument/2006/relationships/image" Target="../media/image69.tiff"/><Relationship Id="rId3" Type="http://schemas.openxmlformats.org/officeDocument/2006/relationships/image" Target="../media/image64.tiff"/><Relationship Id="rId7" Type="http://schemas.openxmlformats.org/officeDocument/2006/relationships/image" Target="../media/image68.tiff"/><Relationship Id="rId2" Type="http://schemas.openxmlformats.org/officeDocument/2006/relationships/image" Target="../media/image63.tiff"/><Relationship Id="rId1" Type="http://schemas.openxmlformats.org/officeDocument/2006/relationships/slideLayout" Target="../slideLayouts/slideLayout9.xml"/><Relationship Id="rId6" Type="http://schemas.openxmlformats.org/officeDocument/2006/relationships/image" Target="../media/image67.tiff"/><Relationship Id="rId5" Type="http://schemas.openxmlformats.org/officeDocument/2006/relationships/image" Target="../media/image66.tiff"/><Relationship Id="rId4" Type="http://schemas.openxmlformats.org/officeDocument/2006/relationships/image" Target="../media/image65.tif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3" Type="http://schemas.openxmlformats.org/officeDocument/2006/relationships/hyperlink" Target="https://docs.couchbase.com/go-sdk/1.0/introduction.html" TargetMode="External"/><Relationship Id="rId2" Type="http://schemas.openxmlformats.org/officeDocument/2006/relationships/hyperlink" Target="https://docs.couchbase.com/c-sdk/2.5/c-intro.html" TargetMode="External"/><Relationship Id="rId1" Type="http://schemas.openxmlformats.org/officeDocument/2006/relationships/slideLayout" Target="../slideLayouts/slideLayout9.xml"/><Relationship Id="rId4" Type="http://schemas.openxmlformats.org/officeDocument/2006/relationships/hyperlink" Target="https://docs.couchbase.com/java-sdk/2.2/java-intro.html"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docs.couchbase.com/nodejs-sdk/2.1/introduction.html" TargetMode="External"/><Relationship Id="rId2" Type="http://schemas.openxmlformats.org/officeDocument/2006/relationships/hyperlink" Target="https://docs.couchbase.com/dotnet-sdk/2.2/dotnet-intro.html" TargetMode="External"/><Relationship Id="rId1" Type="http://schemas.openxmlformats.org/officeDocument/2006/relationships/slideLayout" Target="../slideLayouts/slideLayout9.xml"/><Relationship Id="rId5" Type="http://schemas.openxmlformats.org/officeDocument/2006/relationships/hyperlink" Target="https://docs.couchbase.com/python-sdk/2.0/introduction.html" TargetMode="External"/><Relationship Id="rId4" Type="http://schemas.openxmlformats.org/officeDocument/2006/relationships/hyperlink" Target="https://docs.couchbase.com/php-sdk/2.1/php-intro.html"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70.tiff"/><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hyperlink" Target="https://docs.couchbase.com/tutorials/profile-store/java.html" TargetMode="External"/><Relationship Id="rId7" Type="http://schemas.openxmlformats.org/officeDocument/2006/relationships/hyperlink" Target="https://www.couchbase.com/community" TargetMode="External"/><Relationship Id="rId2" Type="http://schemas.openxmlformats.org/officeDocument/2006/relationships/hyperlink" Target="https://docs.couchbase.com/tutorials/profile-store/dotnet.html" TargetMode="External"/><Relationship Id="rId1" Type="http://schemas.openxmlformats.org/officeDocument/2006/relationships/slideLayout" Target="../slideLayouts/slideLayout9.xml"/><Relationship Id="rId6" Type="http://schemas.openxmlformats.org/officeDocument/2006/relationships/hyperlink" Target="https://docs.couchbase.com/home/index.html" TargetMode="External"/><Relationship Id="rId5" Type="http://schemas.openxmlformats.org/officeDocument/2006/relationships/hyperlink" Target="https://forums.couchbase.com/" TargetMode="External"/><Relationship Id="rId10" Type="http://schemas.openxmlformats.org/officeDocument/2006/relationships/image" Target="../media/image11.tiff"/><Relationship Id="rId4" Type="http://schemas.openxmlformats.org/officeDocument/2006/relationships/hyperlink" Target="https://blog.couchbase.com/" TargetMode="External"/><Relationship Id="rId9" Type="http://schemas.openxmlformats.org/officeDocument/2006/relationships/image" Target="../media/image10.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8" Type="http://schemas.openxmlformats.org/officeDocument/2006/relationships/image" Target="../media/image17.tiff"/><Relationship Id="rId13" Type="http://schemas.openxmlformats.org/officeDocument/2006/relationships/image" Target="../media/image22.tiff"/><Relationship Id="rId18" Type="http://schemas.openxmlformats.org/officeDocument/2006/relationships/image" Target="../media/image27.png"/><Relationship Id="rId3" Type="http://schemas.openxmlformats.org/officeDocument/2006/relationships/image" Target="../media/image12.tiff"/><Relationship Id="rId7" Type="http://schemas.openxmlformats.org/officeDocument/2006/relationships/image" Target="../media/image16.png"/><Relationship Id="rId12" Type="http://schemas.openxmlformats.org/officeDocument/2006/relationships/image" Target="../media/image21.tiff"/><Relationship Id="rId17" Type="http://schemas.openxmlformats.org/officeDocument/2006/relationships/image" Target="../media/image26.tiff"/><Relationship Id="rId2" Type="http://schemas.openxmlformats.org/officeDocument/2006/relationships/notesSlide" Target="../notesSlides/notesSlide1.xml"/><Relationship Id="rId16" Type="http://schemas.openxmlformats.org/officeDocument/2006/relationships/image" Target="../media/image25.tiff"/><Relationship Id="rId1" Type="http://schemas.openxmlformats.org/officeDocument/2006/relationships/slideLayout" Target="../slideLayouts/slideLayout9.xml"/><Relationship Id="rId6" Type="http://schemas.openxmlformats.org/officeDocument/2006/relationships/image" Target="../media/image15.tiff"/><Relationship Id="rId11" Type="http://schemas.openxmlformats.org/officeDocument/2006/relationships/image" Target="../media/image20.tiff"/><Relationship Id="rId5" Type="http://schemas.openxmlformats.org/officeDocument/2006/relationships/image" Target="../media/image14.tiff"/><Relationship Id="rId15" Type="http://schemas.openxmlformats.org/officeDocument/2006/relationships/image" Target="../media/image24.tiff"/><Relationship Id="rId10" Type="http://schemas.openxmlformats.org/officeDocument/2006/relationships/image" Target="../media/image19.tiff"/><Relationship Id="rId19" Type="http://schemas.openxmlformats.org/officeDocument/2006/relationships/image" Target="../media/image28.tiff"/><Relationship Id="rId4" Type="http://schemas.openxmlformats.org/officeDocument/2006/relationships/image" Target="../media/image13.tiff"/><Relationship Id="rId9" Type="http://schemas.openxmlformats.org/officeDocument/2006/relationships/image" Target="../media/image18.tiff"/><Relationship Id="rId14" Type="http://schemas.openxmlformats.org/officeDocument/2006/relationships/image" Target="../media/image23.tif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2.tiff"/><Relationship Id="rId5" Type="http://schemas.openxmlformats.org/officeDocument/2006/relationships/image" Target="../media/image31.tiff"/><Relationship Id="rId4" Type="http://schemas.openxmlformats.org/officeDocument/2006/relationships/image" Target="../media/image30.tif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819DF-C0E1-4516-8CA8-674591FC5667}"/>
              </a:ext>
            </a:extLst>
          </p:cNvPr>
          <p:cNvSpPr>
            <a:spLocks noGrp="1"/>
          </p:cNvSpPr>
          <p:nvPr>
            <p:ph type="ctrTitle"/>
          </p:nvPr>
        </p:nvSpPr>
        <p:spPr/>
        <p:txBody>
          <a:bodyPr/>
          <a:lstStyle/>
          <a:p>
            <a:r>
              <a:rPr lang="en-US" dirty="0"/>
              <a:t>Introduction to Couchbase</a:t>
            </a:r>
          </a:p>
        </p:txBody>
      </p:sp>
      <p:sp>
        <p:nvSpPr>
          <p:cNvPr id="3" name="Text Placeholder 2">
            <a:extLst>
              <a:ext uri="{FF2B5EF4-FFF2-40B4-BE49-F238E27FC236}">
                <a16:creationId xmlns:a16="http://schemas.microsoft.com/office/drawing/2014/main" id="{65C1E0A9-BE93-4E2C-B683-7A19FA156AAD}"/>
              </a:ext>
            </a:extLst>
          </p:cNvPr>
          <p:cNvSpPr>
            <a:spLocks noGrp="1"/>
          </p:cNvSpPr>
          <p:nvPr>
            <p:ph type="body" sz="quarter" idx="10"/>
          </p:nvPr>
        </p:nvSpPr>
        <p:spPr/>
        <p:txBody>
          <a:bodyPr/>
          <a:lstStyle/>
          <a:p>
            <a:r>
              <a:rPr lang="en-US" dirty="0"/>
              <a:t>A Practical Use Case</a:t>
            </a:r>
          </a:p>
        </p:txBody>
      </p:sp>
      <p:sp>
        <p:nvSpPr>
          <p:cNvPr id="7" name="Text Placeholder 6"/>
          <p:cNvSpPr>
            <a:spLocks noGrp="1"/>
          </p:cNvSpPr>
          <p:nvPr>
            <p:ph type="body" sz="quarter" idx="11"/>
          </p:nvPr>
        </p:nvSpPr>
        <p:spPr/>
        <p:txBody>
          <a:bodyPr/>
          <a:lstStyle/>
          <a:p>
            <a:r>
              <a:rPr lang="en-US" dirty="0"/>
              <a:t>4/18/2019</a:t>
            </a:r>
          </a:p>
        </p:txBody>
      </p:sp>
      <p:sp>
        <p:nvSpPr>
          <p:cNvPr id="10" name="Text Placeholder 9"/>
          <p:cNvSpPr>
            <a:spLocks noGrp="1"/>
          </p:cNvSpPr>
          <p:nvPr>
            <p:ph type="body" sz="quarter" idx="12"/>
          </p:nvPr>
        </p:nvSpPr>
        <p:spPr/>
        <p:txBody>
          <a:bodyPr/>
          <a:lstStyle/>
          <a:p>
            <a:r>
              <a:rPr lang="en-US" dirty="0"/>
              <a:t>Rob Hedgpeth | Senior Developer Advocate, Mobile &amp; IoT</a:t>
            </a:r>
          </a:p>
        </p:txBody>
      </p:sp>
    </p:spTree>
    <p:extLst>
      <p:ext uri="{BB962C8B-B14F-4D97-AF65-F5344CB8AC3E}">
        <p14:creationId xmlns:p14="http://schemas.microsoft.com/office/powerpoint/2010/main" val="59324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71D6DE-F079-C949-9407-3720BADB6EC3}"/>
              </a:ext>
            </a:extLst>
          </p:cNvPr>
          <p:cNvSpPr>
            <a:spLocks noGrp="1"/>
          </p:cNvSpPr>
          <p:nvPr>
            <p:ph type="title"/>
          </p:nvPr>
        </p:nvSpPr>
        <p:spPr/>
        <p:txBody>
          <a:bodyPr/>
          <a:lstStyle/>
          <a:p>
            <a:r>
              <a:rPr lang="en-US" dirty="0"/>
              <a:t>Why NoSQL? Flexibility</a:t>
            </a:r>
          </a:p>
        </p:txBody>
      </p:sp>
      <p:pic>
        <p:nvPicPr>
          <p:cNvPr id="2" name="Picture 1">
            <a:extLst>
              <a:ext uri="{FF2B5EF4-FFF2-40B4-BE49-F238E27FC236}">
                <a16:creationId xmlns:a16="http://schemas.microsoft.com/office/drawing/2014/main" id="{F239B269-7550-F54F-A3EF-717F57E87738}"/>
              </a:ext>
            </a:extLst>
          </p:cNvPr>
          <p:cNvPicPr>
            <a:picLocks noChangeAspect="1"/>
          </p:cNvPicPr>
          <p:nvPr/>
        </p:nvPicPr>
        <p:blipFill>
          <a:blip r:embed="rId3"/>
          <a:stretch>
            <a:fillRect/>
          </a:stretch>
        </p:blipFill>
        <p:spPr>
          <a:xfrm>
            <a:off x="3821112" y="1256741"/>
            <a:ext cx="4549775" cy="5132146"/>
          </a:xfrm>
          <a:prstGeom prst="rect">
            <a:avLst/>
          </a:prstGeom>
        </p:spPr>
      </p:pic>
    </p:spTree>
    <p:extLst>
      <p:ext uri="{BB962C8B-B14F-4D97-AF65-F5344CB8AC3E}">
        <p14:creationId xmlns:p14="http://schemas.microsoft.com/office/powerpoint/2010/main" val="432495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71D6DE-F079-C949-9407-3720BADB6EC3}"/>
              </a:ext>
            </a:extLst>
          </p:cNvPr>
          <p:cNvSpPr>
            <a:spLocks noGrp="1"/>
          </p:cNvSpPr>
          <p:nvPr>
            <p:ph type="title"/>
          </p:nvPr>
        </p:nvSpPr>
        <p:spPr/>
        <p:txBody>
          <a:bodyPr/>
          <a:lstStyle/>
          <a:p>
            <a:r>
              <a:rPr lang="en-US" dirty="0"/>
              <a:t>Why NoSQL? Availability</a:t>
            </a:r>
          </a:p>
        </p:txBody>
      </p:sp>
      <p:pic>
        <p:nvPicPr>
          <p:cNvPr id="6" name="Picture 5">
            <a:extLst>
              <a:ext uri="{FF2B5EF4-FFF2-40B4-BE49-F238E27FC236}">
                <a16:creationId xmlns:a16="http://schemas.microsoft.com/office/drawing/2014/main" id="{3D1BAED7-308D-D343-9360-78090625168F}"/>
              </a:ext>
            </a:extLst>
          </p:cNvPr>
          <p:cNvPicPr>
            <a:picLocks noChangeAspect="1"/>
          </p:cNvPicPr>
          <p:nvPr/>
        </p:nvPicPr>
        <p:blipFill rotWithShape="1">
          <a:blip r:embed="rId3"/>
          <a:srcRect t="12500"/>
          <a:stretch/>
        </p:blipFill>
        <p:spPr>
          <a:xfrm>
            <a:off x="2032000" y="1721645"/>
            <a:ext cx="8128000" cy="4100512"/>
          </a:xfrm>
          <a:prstGeom prst="rect">
            <a:avLst/>
          </a:prstGeom>
        </p:spPr>
      </p:pic>
    </p:spTree>
    <p:extLst>
      <p:ext uri="{BB962C8B-B14F-4D97-AF65-F5344CB8AC3E}">
        <p14:creationId xmlns:p14="http://schemas.microsoft.com/office/powerpoint/2010/main" val="3237405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71D6DE-F079-C949-9407-3720BADB6EC3}"/>
              </a:ext>
            </a:extLst>
          </p:cNvPr>
          <p:cNvSpPr>
            <a:spLocks noGrp="1"/>
          </p:cNvSpPr>
          <p:nvPr>
            <p:ph type="title"/>
          </p:nvPr>
        </p:nvSpPr>
        <p:spPr/>
        <p:txBody>
          <a:bodyPr/>
          <a:lstStyle/>
          <a:p>
            <a:r>
              <a:rPr lang="en-US" dirty="0"/>
              <a:t>Why NoSQL? Performance</a:t>
            </a:r>
          </a:p>
        </p:txBody>
      </p:sp>
      <p:pic>
        <p:nvPicPr>
          <p:cNvPr id="6" name="Picture 5" descr="A person wearing glasses&#10;&#10;Description automatically generated">
            <a:extLst>
              <a:ext uri="{FF2B5EF4-FFF2-40B4-BE49-F238E27FC236}">
                <a16:creationId xmlns:a16="http://schemas.microsoft.com/office/drawing/2014/main" id="{D8EEAC2B-EB3C-DA4D-B20A-C67DD2BEE9B1}"/>
              </a:ext>
            </a:extLst>
          </p:cNvPr>
          <p:cNvPicPr>
            <a:picLocks noChangeAspect="1"/>
          </p:cNvPicPr>
          <p:nvPr/>
        </p:nvPicPr>
        <p:blipFill>
          <a:blip r:embed="rId3"/>
          <a:stretch>
            <a:fillRect/>
          </a:stretch>
        </p:blipFill>
        <p:spPr>
          <a:xfrm>
            <a:off x="2324099" y="1685925"/>
            <a:ext cx="7543801" cy="4243388"/>
          </a:xfrm>
          <a:prstGeom prst="rect">
            <a:avLst/>
          </a:prstGeom>
        </p:spPr>
      </p:pic>
    </p:spTree>
    <p:extLst>
      <p:ext uri="{BB962C8B-B14F-4D97-AF65-F5344CB8AC3E}">
        <p14:creationId xmlns:p14="http://schemas.microsoft.com/office/powerpoint/2010/main" val="2433018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6" name="Rounded Rectangle 5"/>
          <p:cNvSpPr/>
          <p:nvPr/>
        </p:nvSpPr>
        <p:spPr>
          <a:xfrm>
            <a:off x="885829" y="1576573"/>
            <a:ext cx="5157787" cy="2054620"/>
          </a:xfrm>
          <a:prstGeom prst="roundRect">
            <a:avLst>
              <a:gd name="adj" fmla="val 7412"/>
            </a:avLst>
          </a:prstGeom>
          <a:ln>
            <a:noFill/>
          </a:ln>
          <a:effectLst>
            <a:outerShdw blurRad="63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7" name="Rounded Rectangle 6"/>
          <p:cNvSpPr/>
          <p:nvPr/>
        </p:nvSpPr>
        <p:spPr>
          <a:xfrm>
            <a:off x="6252308" y="1576573"/>
            <a:ext cx="5139592" cy="2054620"/>
          </a:xfrm>
          <a:prstGeom prst="roundRect">
            <a:avLst>
              <a:gd name="adj" fmla="val 7412"/>
            </a:avLst>
          </a:prstGeom>
          <a:solidFill>
            <a:schemeClr val="accent5"/>
          </a:solidFill>
          <a:ln>
            <a:noFill/>
          </a:ln>
          <a:effectLst>
            <a:outerShdw blurRad="63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8" name="Rounded Rectangle 7"/>
          <p:cNvSpPr/>
          <p:nvPr/>
        </p:nvSpPr>
        <p:spPr>
          <a:xfrm>
            <a:off x="6252308" y="3803255"/>
            <a:ext cx="5138456" cy="2054620"/>
          </a:xfrm>
          <a:prstGeom prst="roundRect">
            <a:avLst>
              <a:gd name="adj" fmla="val 7412"/>
            </a:avLst>
          </a:prstGeom>
          <a:solidFill>
            <a:schemeClr val="accent6"/>
          </a:solidFill>
          <a:ln>
            <a:noFill/>
          </a:ln>
          <a:effectLst>
            <a:outerShdw blurRad="63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9" name="Rounded Rectangle 8"/>
          <p:cNvSpPr/>
          <p:nvPr/>
        </p:nvSpPr>
        <p:spPr>
          <a:xfrm>
            <a:off x="885830" y="3803255"/>
            <a:ext cx="5157786" cy="2054620"/>
          </a:xfrm>
          <a:prstGeom prst="roundRect">
            <a:avLst>
              <a:gd name="adj" fmla="val 7412"/>
            </a:avLst>
          </a:prstGeom>
          <a:solidFill>
            <a:schemeClr val="accent3"/>
          </a:solidFill>
          <a:ln>
            <a:noFill/>
          </a:ln>
          <a:effectLst>
            <a:outerShdw blurRad="63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5" name="Oval 4"/>
          <p:cNvSpPr/>
          <p:nvPr/>
        </p:nvSpPr>
        <p:spPr>
          <a:xfrm>
            <a:off x="4285370" y="1829108"/>
            <a:ext cx="3724275" cy="3724275"/>
          </a:xfrm>
          <a:prstGeom prst="ellipse">
            <a:avLst/>
          </a:prstGeom>
          <a:solidFill>
            <a:schemeClr val="accent4"/>
          </a:solidFill>
          <a:ln>
            <a:noFill/>
          </a:ln>
          <a:effectLst>
            <a:outerShdw blurRad="647700" algn="ctr" rotWithShape="0">
              <a:prstClr val="black">
                <a:alpha val="5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10" name="TextBox 9"/>
          <p:cNvSpPr txBox="1"/>
          <p:nvPr/>
        </p:nvSpPr>
        <p:spPr>
          <a:xfrm>
            <a:off x="4500568" y="3249790"/>
            <a:ext cx="3314700" cy="861774"/>
          </a:xfrm>
          <a:prstGeom prst="rect">
            <a:avLst/>
          </a:prstGeom>
          <a:noFill/>
        </p:spPr>
        <p:txBody>
          <a:bodyPr wrap="square" rtlCol="0" anchor="ctr">
            <a:spAutoFit/>
          </a:bodyPr>
          <a:lstStyle/>
          <a:p>
            <a:pPr algn="ctr"/>
            <a:r>
              <a:rPr lang="en-US" sz="5000" b="1" dirty="0">
                <a:solidFill>
                  <a:schemeClr val="bg1"/>
                </a:solidFill>
                <a:latin typeface="Arial" charset="0"/>
              </a:rPr>
              <a:t>NoSQL</a:t>
            </a:r>
          </a:p>
        </p:txBody>
      </p:sp>
      <p:sp>
        <p:nvSpPr>
          <p:cNvPr id="11" name="TextBox 10"/>
          <p:cNvSpPr txBox="1"/>
          <p:nvPr/>
        </p:nvSpPr>
        <p:spPr>
          <a:xfrm>
            <a:off x="1071125" y="1731215"/>
            <a:ext cx="3414713" cy="461665"/>
          </a:xfrm>
          <a:prstGeom prst="rect">
            <a:avLst/>
          </a:prstGeom>
          <a:noFill/>
        </p:spPr>
        <p:txBody>
          <a:bodyPr wrap="square" rtlCol="0">
            <a:spAutoFit/>
          </a:bodyPr>
          <a:lstStyle/>
          <a:p>
            <a:pPr>
              <a:spcAft>
                <a:spcPts val="600"/>
              </a:spcAft>
            </a:pPr>
            <a:r>
              <a:rPr lang="en-US" sz="2400" b="1" dirty="0">
                <a:solidFill>
                  <a:schemeClr val="bg1"/>
                </a:solidFill>
                <a:latin typeface="Arial" charset="0"/>
              </a:rPr>
              <a:t>Document</a:t>
            </a:r>
          </a:p>
        </p:txBody>
      </p:sp>
      <p:sp>
        <p:nvSpPr>
          <p:cNvPr id="3" name="Title 2">
            <a:extLst>
              <a:ext uri="{FF2B5EF4-FFF2-40B4-BE49-F238E27FC236}">
                <a16:creationId xmlns:a16="http://schemas.microsoft.com/office/drawing/2014/main" id="{365065BB-0D2B-C64E-A966-4C22B8A39875}"/>
              </a:ext>
            </a:extLst>
          </p:cNvPr>
          <p:cNvSpPr>
            <a:spLocks noGrp="1"/>
          </p:cNvSpPr>
          <p:nvPr>
            <p:ph type="title"/>
          </p:nvPr>
        </p:nvSpPr>
        <p:spPr/>
        <p:txBody>
          <a:bodyPr/>
          <a:lstStyle/>
          <a:p>
            <a:r>
              <a:rPr lang="en-US" dirty="0"/>
              <a:t>Which NoSQL?</a:t>
            </a:r>
          </a:p>
        </p:txBody>
      </p:sp>
      <p:sp>
        <p:nvSpPr>
          <p:cNvPr id="17" name="TextBox 16">
            <a:extLst>
              <a:ext uri="{FF2B5EF4-FFF2-40B4-BE49-F238E27FC236}">
                <a16:creationId xmlns:a16="http://schemas.microsoft.com/office/drawing/2014/main" id="{8947F45C-5251-0346-8488-7E3E5E9A21A9}"/>
              </a:ext>
            </a:extLst>
          </p:cNvPr>
          <p:cNvSpPr txBox="1"/>
          <p:nvPr/>
        </p:nvSpPr>
        <p:spPr>
          <a:xfrm>
            <a:off x="1071587" y="2298247"/>
            <a:ext cx="3414713" cy="951543"/>
          </a:xfrm>
          <a:prstGeom prst="rect">
            <a:avLst/>
          </a:prstGeom>
          <a:noFill/>
        </p:spPr>
        <p:txBody>
          <a:bodyPr wrap="square" rtlCol="0">
            <a:spAutoFit/>
          </a:bodyPr>
          <a:lstStyle/>
          <a:p>
            <a:pPr>
              <a:lnSpc>
                <a:spcPct val="120000"/>
              </a:lnSpc>
              <a:buClr>
                <a:schemeClr val="bg1"/>
              </a:buClr>
            </a:pPr>
            <a:r>
              <a:rPr lang="en-GB" sz="1600" dirty="0">
                <a:solidFill>
                  <a:srgbClr val="FFFFFF"/>
                </a:solidFill>
                <a:latin typeface="Arial" charset="0"/>
              </a:rPr>
              <a:t>Couchbase</a:t>
            </a:r>
          </a:p>
          <a:p>
            <a:pPr>
              <a:lnSpc>
                <a:spcPct val="120000"/>
              </a:lnSpc>
              <a:buClr>
                <a:schemeClr val="bg1"/>
              </a:buClr>
            </a:pPr>
            <a:r>
              <a:rPr lang="en-GB" sz="1600" dirty="0">
                <a:solidFill>
                  <a:srgbClr val="FFFFFF"/>
                </a:solidFill>
                <a:latin typeface="Arial" charset="0"/>
              </a:rPr>
              <a:t>MongoDB</a:t>
            </a:r>
          </a:p>
          <a:p>
            <a:pPr>
              <a:lnSpc>
                <a:spcPct val="120000"/>
              </a:lnSpc>
              <a:buClr>
                <a:schemeClr val="bg1"/>
              </a:buClr>
            </a:pPr>
            <a:r>
              <a:rPr lang="en-GB" sz="1600" dirty="0">
                <a:solidFill>
                  <a:srgbClr val="FFFFFF"/>
                </a:solidFill>
                <a:latin typeface="Arial" charset="0"/>
              </a:rPr>
              <a:t>CosmosDB</a:t>
            </a:r>
          </a:p>
        </p:txBody>
      </p:sp>
      <p:sp>
        <p:nvSpPr>
          <p:cNvPr id="20" name="TextBox 19">
            <a:extLst>
              <a:ext uri="{FF2B5EF4-FFF2-40B4-BE49-F238E27FC236}">
                <a16:creationId xmlns:a16="http://schemas.microsoft.com/office/drawing/2014/main" id="{B9845BFA-8461-134D-8942-8464B01942E7}"/>
              </a:ext>
            </a:extLst>
          </p:cNvPr>
          <p:cNvSpPr txBox="1"/>
          <p:nvPr/>
        </p:nvSpPr>
        <p:spPr>
          <a:xfrm>
            <a:off x="7676702" y="1730357"/>
            <a:ext cx="3414713" cy="461665"/>
          </a:xfrm>
          <a:prstGeom prst="rect">
            <a:avLst/>
          </a:prstGeom>
          <a:noFill/>
        </p:spPr>
        <p:txBody>
          <a:bodyPr wrap="square" rtlCol="0">
            <a:spAutoFit/>
          </a:bodyPr>
          <a:lstStyle/>
          <a:p>
            <a:pPr algn="r">
              <a:spcAft>
                <a:spcPts val="600"/>
              </a:spcAft>
            </a:pPr>
            <a:r>
              <a:rPr lang="en-US" sz="2400" b="1" dirty="0">
                <a:solidFill>
                  <a:schemeClr val="bg1"/>
                </a:solidFill>
                <a:latin typeface="Arial" charset="0"/>
              </a:rPr>
              <a:t>Key-Value</a:t>
            </a:r>
          </a:p>
        </p:txBody>
      </p:sp>
      <p:sp>
        <p:nvSpPr>
          <p:cNvPr id="21" name="TextBox 20">
            <a:extLst>
              <a:ext uri="{FF2B5EF4-FFF2-40B4-BE49-F238E27FC236}">
                <a16:creationId xmlns:a16="http://schemas.microsoft.com/office/drawing/2014/main" id="{EA37BDD0-4AAF-7B49-852A-A9773F8D03C2}"/>
              </a:ext>
            </a:extLst>
          </p:cNvPr>
          <p:cNvSpPr txBox="1"/>
          <p:nvPr/>
        </p:nvSpPr>
        <p:spPr>
          <a:xfrm>
            <a:off x="7705700" y="2292828"/>
            <a:ext cx="3414713" cy="951543"/>
          </a:xfrm>
          <a:prstGeom prst="rect">
            <a:avLst/>
          </a:prstGeom>
          <a:noFill/>
        </p:spPr>
        <p:txBody>
          <a:bodyPr wrap="square" rtlCol="0">
            <a:spAutoFit/>
          </a:bodyPr>
          <a:lstStyle/>
          <a:p>
            <a:pPr algn="r">
              <a:lnSpc>
                <a:spcPct val="120000"/>
              </a:lnSpc>
              <a:buClr>
                <a:schemeClr val="bg1"/>
              </a:buClr>
            </a:pPr>
            <a:r>
              <a:rPr lang="en-GB" sz="1600" dirty="0">
                <a:solidFill>
                  <a:srgbClr val="FFFFFF"/>
                </a:solidFill>
                <a:latin typeface="Arial" charset="0"/>
              </a:rPr>
              <a:t>Couchbase</a:t>
            </a:r>
          </a:p>
          <a:p>
            <a:pPr algn="r">
              <a:lnSpc>
                <a:spcPct val="120000"/>
              </a:lnSpc>
              <a:buClr>
                <a:schemeClr val="bg1"/>
              </a:buClr>
            </a:pPr>
            <a:r>
              <a:rPr lang="en-GB" sz="1600" dirty="0">
                <a:solidFill>
                  <a:srgbClr val="FFFFFF"/>
                </a:solidFill>
                <a:latin typeface="Arial" charset="0"/>
              </a:rPr>
              <a:t>BerkeleyDB</a:t>
            </a:r>
          </a:p>
          <a:p>
            <a:pPr algn="r">
              <a:lnSpc>
                <a:spcPct val="120000"/>
              </a:lnSpc>
              <a:buClr>
                <a:schemeClr val="bg1"/>
              </a:buClr>
            </a:pPr>
            <a:r>
              <a:rPr lang="en-GB" sz="1600" dirty="0">
                <a:solidFill>
                  <a:srgbClr val="FFFFFF"/>
                </a:solidFill>
                <a:latin typeface="Arial" charset="0"/>
              </a:rPr>
              <a:t>Redis</a:t>
            </a:r>
          </a:p>
        </p:txBody>
      </p:sp>
      <p:sp>
        <p:nvSpPr>
          <p:cNvPr id="22" name="TextBox 21">
            <a:extLst>
              <a:ext uri="{FF2B5EF4-FFF2-40B4-BE49-F238E27FC236}">
                <a16:creationId xmlns:a16="http://schemas.microsoft.com/office/drawing/2014/main" id="{FE4C892F-C08B-9547-84A9-6A7E7C5B0179}"/>
              </a:ext>
            </a:extLst>
          </p:cNvPr>
          <p:cNvSpPr txBox="1"/>
          <p:nvPr/>
        </p:nvSpPr>
        <p:spPr>
          <a:xfrm>
            <a:off x="1031876" y="3926731"/>
            <a:ext cx="3414713" cy="461665"/>
          </a:xfrm>
          <a:prstGeom prst="rect">
            <a:avLst/>
          </a:prstGeom>
          <a:noFill/>
        </p:spPr>
        <p:txBody>
          <a:bodyPr wrap="square" rtlCol="0">
            <a:spAutoFit/>
          </a:bodyPr>
          <a:lstStyle/>
          <a:p>
            <a:pPr>
              <a:spcAft>
                <a:spcPts val="600"/>
              </a:spcAft>
            </a:pPr>
            <a:r>
              <a:rPr lang="en-US" sz="2400" b="1" dirty="0">
                <a:solidFill>
                  <a:schemeClr val="bg1"/>
                </a:solidFill>
                <a:latin typeface="Arial" charset="0"/>
              </a:rPr>
              <a:t>Wide Column</a:t>
            </a:r>
          </a:p>
        </p:txBody>
      </p:sp>
      <p:sp>
        <p:nvSpPr>
          <p:cNvPr id="23" name="TextBox 22">
            <a:extLst>
              <a:ext uri="{FF2B5EF4-FFF2-40B4-BE49-F238E27FC236}">
                <a16:creationId xmlns:a16="http://schemas.microsoft.com/office/drawing/2014/main" id="{FF56A3EB-1A4F-0443-ABA4-434E4AAB76C9}"/>
              </a:ext>
            </a:extLst>
          </p:cNvPr>
          <p:cNvSpPr txBox="1"/>
          <p:nvPr/>
        </p:nvSpPr>
        <p:spPr>
          <a:xfrm>
            <a:off x="1041705" y="4498903"/>
            <a:ext cx="3414713" cy="951543"/>
          </a:xfrm>
          <a:prstGeom prst="rect">
            <a:avLst/>
          </a:prstGeom>
          <a:noFill/>
        </p:spPr>
        <p:txBody>
          <a:bodyPr wrap="square" rtlCol="0">
            <a:spAutoFit/>
          </a:bodyPr>
          <a:lstStyle/>
          <a:p>
            <a:pPr>
              <a:lnSpc>
                <a:spcPct val="120000"/>
              </a:lnSpc>
              <a:buClr>
                <a:schemeClr val="bg1"/>
              </a:buClr>
            </a:pPr>
            <a:r>
              <a:rPr lang="en-GB" sz="1600" dirty="0">
                <a:solidFill>
                  <a:srgbClr val="FFFFFF"/>
                </a:solidFill>
                <a:latin typeface="Arial" charset="0"/>
              </a:rPr>
              <a:t>Hbase</a:t>
            </a:r>
          </a:p>
          <a:p>
            <a:pPr>
              <a:lnSpc>
                <a:spcPct val="120000"/>
              </a:lnSpc>
              <a:buClr>
                <a:schemeClr val="bg1"/>
              </a:buClr>
            </a:pPr>
            <a:r>
              <a:rPr lang="en-GB" sz="1600" dirty="0">
                <a:solidFill>
                  <a:srgbClr val="FFFFFF"/>
                </a:solidFill>
                <a:latin typeface="Arial" charset="0"/>
              </a:rPr>
              <a:t>Cassandra</a:t>
            </a:r>
          </a:p>
          <a:p>
            <a:pPr>
              <a:lnSpc>
                <a:spcPct val="120000"/>
              </a:lnSpc>
              <a:buClr>
                <a:schemeClr val="bg1"/>
              </a:buClr>
            </a:pPr>
            <a:r>
              <a:rPr lang="en-GB" sz="1600" dirty="0">
                <a:solidFill>
                  <a:srgbClr val="FFFFFF"/>
                </a:solidFill>
                <a:latin typeface="Arial" charset="0"/>
              </a:rPr>
              <a:t>Hypertable</a:t>
            </a:r>
          </a:p>
        </p:txBody>
      </p:sp>
      <p:sp>
        <p:nvSpPr>
          <p:cNvPr id="24" name="TextBox 23">
            <a:extLst>
              <a:ext uri="{FF2B5EF4-FFF2-40B4-BE49-F238E27FC236}">
                <a16:creationId xmlns:a16="http://schemas.microsoft.com/office/drawing/2014/main" id="{AE09542B-5E16-AC4E-900F-1FB1C4FE4302}"/>
              </a:ext>
            </a:extLst>
          </p:cNvPr>
          <p:cNvSpPr txBox="1"/>
          <p:nvPr/>
        </p:nvSpPr>
        <p:spPr>
          <a:xfrm>
            <a:off x="7794447" y="3912751"/>
            <a:ext cx="3414713" cy="461665"/>
          </a:xfrm>
          <a:prstGeom prst="rect">
            <a:avLst/>
          </a:prstGeom>
          <a:noFill/>
        </p:spPr>
        <p:txBody>
          <a:bodyPr wrap="square" rtlCol="0">
            <a:spAutoFit/>
          </a:bodyPr>
          <a:lstStyle/>
          <a:p>
            <a:pPr algn="r">
              <a:spcAft>
                <a:spcPts val="600"/>
              </a:spcAft>
            </a:pPr>
            <a:r>
              <a:rPr lang="en-US" sz="2400" b="1" dirty="0">
                <a:solidFill>
                  <a:schemeClr val="bg1"/>
                </a:solidFill>
                <a:latin typeface="Arial" charset="0"/>
              </a:rPr>
              <a:t>Graph</a:t>
            </a:r>
          </a:p>
        </p:txBody>
      </p:sp>
      <p:sp>
        <p:nvSpPr>
          <p:cNvPr id="25" name="TextBox 24">
            <a:extLst>
              <a:ext uri="{FF2B5EF4-FFF2-40B4-BE49-F238E27FC236}">
                <a16:creationId xmlns:a16="http://schemas.microsoft.com/office/drawing/2014/main" id="{06A80503-94CB-3446-AFC7-2045FD94F587}"/>
              </a:ext>
            </a:extLst>
          </p:cNvPr>
          <p:cNvSpPr txBox="1"/>
          <p:nvPr/>
        </p:nvSpPr>
        <p:spPr>
          <a:xfrm>
            <a:off x="7808715" y="4532861"/>
            <a:ext cx="3414713" cy="951543"/>
          </a:xfrm>
          <a:prstGeom prst="rect">
            <a:avLst/>
          </a:prstGeom>
          <a:noFill/>
        </p:spPr>
        <p:txBody>
          <a:bodyPr wrap="square" rtlCol="0">
            <a:spAutoFit/>
          </a:bodyPr>
          <a:lstStyle/>
          <a:p>
            <a:pPr algn="r">
              <a:lnSpc>
                <a:spcPct val="120000"/>
              </a:lnSpc>
              <a:buClr>
                <a:schemeClr val="bg1"/>
              </a:buClr>
            </a:pPr>
            <a:r>
              <a:rPr lang="en-GB" sz="1600" dirty="0">
                <a:solidFill>
                  <a:srgbClr val="FFFFFF"/>
                </a:solidFill>
                <a:latin typeface="Arial" charset="0"/>
              </a:rPr>
              <a:t>OrientDB</a:t>
            </a:r>
          </a:p>
          <a:p>
            <a:pPr algn="r">
              <a:lnSpc>
                <a:spcPct val="120000"/>
              </a:lnSpc>
              <a:buClr>
                <a:schemeClr val="bg1"/>
              </a:buClr>
            </a:pPr>
            <a:r>
              <a:rPr lang="en-GB" sz="1600" dirty="0">
                <a:solidFill>
                  <a:srgbClr val="FFFFFF"/>
                </a:solidFill>
                <a:latin typeface="Arial" charset="0"/>
              </a:rPr>
              <a:t>Neo4J</a:t>
            </a:r>
          </a:p>
          <a:p>
            <a:pPr algn="r">
              <a:lnSpc>
                <a:spcPct val="120000"/>
              </a:lnSpc>
              <a:buClr>
                <a:schemeClr val="bg1"/>
              </a:buClr>
            </a:pPr>
            <a:r>
              <a:rPr lang="en-GB" sz="1600" dirty="0">
                <a:solidFill>
                  <a:srgbClr val="FFFFFF"/>
                </a:solidFill>
                <a:latin typeface="Arial" charset="0"/>
              </a:rPr>
              <a:t>GraphBase</a:t>
            </a:r>
          </a:p>
        </p:txBody>
      </p:sp>
    </p:spTree>
    <p:extLst>
      <p:ext uri="{BB962C8B-B14F-4D97-AF65-F5344CB8AC3E}">
        <p14:creationId xmlns:p14="http://schemas.microsoft.com/office/powerpoint/2010/main" val="600484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71D6DE-F079-C949-9407-3720BADB6EC3}"/>
              </a:ext>
            </a:extLst>
          </p:cNvPr>
          <p:cNvSpPr>
            <a:spLocks noGrp="1"/>
          </p:cNvSpPr>
          <p:nvPr>
            <p:ph type="title"/>
          </p:nvPr>
        </p:nvSpPr>
        <p:spPr/>
        <p:txBody>
          <a:bodyPr/>
          <a:lstStyle/>
          <a:p>
            <a:r>
              <a:rPr lang="en-US" dirty="0"/>
              <a:t>Document Based Databases</a:t>
            </a:r>
          </a:p>
        </p:txBody>
      </p:sp>
      <p:sp>
        <p:nvSpPr>
          <p:cNvPr id="2" name="TextBox 1">
            <a:extLst>
              <a:ext uri="{FF2B5EF4-FFF2-40B4-BE49-F238E27FC236}">
                <a16:creationId xmlns:a16="http://schemas.microsoft.com/office/drawing/2014/main" id="{7A68EAFE-3480-0D42-91B8-AD61372765AD}"/>
              </a:ext>
            </a:extLst>
          </p:cNvPr>
          <p:cNvSpPr txBox="1"/>
          <p:nvPr/>
        </p:nvSpPr>
        <p:spPr>
          <a:xfrm>
            <a:off x="3819032" y="1184027"/>
            <a:ext cx="0" cy="0"/>
          </a:xfrm>
          <a:prstGeom prst="rect">
            <a:avLst/>
          </a:prstGeom>
          <a:noFill/>
        </p:spPr>
        <p:txBody>
          <a:bodyPr wrap="none" rtlCol="0">
            <a:noAutofit/>
          </a:bodyPr>
          <a:lstStyle/>
          <a:p>
            <a:endParaRPr lang="en-US" dirty="0"/>
          </a:p>
        </p:txBody>
      </p:sp>
      <p:sp>
        <p:nvSpPr>
          <p:cNvPr id="7" name="TextBox 6">
            <a:extLst>
              <a:ext uri="{FF2B5EF4-FFF2-40B4-BE49-F238E27FC236}">
                <a16:creationId xmlns:a16="http://schemas.microsoft.com/office/drawing/2014/main" id="{7591B332-531C-B84D-AB48-4272719718B2}"/>
              </a:ext>
            </a:extLst>
          </p:cNvPr>
          <p:cNvSpPr txBox="1"/>
          <p:nvPr/>
        </p:nvSpPr>
        <p:spPr>
          <a:xfrm>
            <a:off x="6353175" y="2810454"/>
            <a:ext cx="4001984" cy="2246769"/>
          </a:xfrm>
          <a:prstGeom prst="rect">
            <a:avLst/>
          </a:prstGeom>
          <a:noFill/>
        </p:spPr>
        <p:txBody>
          <a:bodyPr wrap="square" rtlCol="0">
            <a:spAutoFit/>
          </a:bodyPr>
          <a:lstStyle/>
          <a:p>
            <a:pPr marL="285743" indent="-285743" defTabSz="457189">
              <a:buFont typeface="Arial" panose="020B0604020202020204" pitchFamily="34" charset="0"/>
              <a:buChar char="•"/>
              <a:defRPr/>
            </a:pPr>
            <a:r>
              <a:rPr lang="en-US" sz="2800" dirty="0">
                <a:solidFill>
                  <a:srgbClr val="1E1C1C"/>
                </a:solidFill>
                <a:latin typeface="Corbel"/>
              </a:rPr>
              <a:t>Get by key(s)</a:t>
            </a:r>
          </a:p>
          <a:p>
            <a:pPr marL="285743" indent="-285743" defTabSz="457189">
              <a:buFont typeface="Arial" panose="020B0604020202020204" pitchFamily="34" charset="0"/>
              <a:buChar char="•"/>
              <a:defRPr/>
            </a:pPr>
            <a:r>
              <a:rPr lang="en-US" sz="2800" dirty="0">
                <a:solidFill>
                  <a:srgbClr val="1E1C1C"/>
                </a:solidFill>
                <a:latin typeface="Corbel"/>
              </a:rPr>
              <a:t>Set by key(s)</a:t>
            </a:r>
          </a:p>
          <a:p>
            <a:pPr marL="285743" indent="-285743" defTabSz="457189">
              <a:buFont typeface="Arial" panose="020B0604020202020204" pitchFamily="34" charset="0"/>
              <a:buChar char="•"/>
              <a:defRPr/>
            </a:pPr>
            <a:r>
              <a:rPr lang="en-US" sz="2800" dirty="0">
                <a:solidFill>
                  <a:srgbClr val="1E1C1C"/>
                </a:solidFill>
                <a:latin typeface="Corbel"/>
              </a:rPr>
              <a:t>Replace by key(s)</a:t>
            </a:r>
          </a:p>
          <a:p>
            <a:pPr marL="285743" indent="-285743" defTabSz="457189">
              <a:buFont typeface="Arial" panose="020B0604020202020204" pitchFamily="34" charset="0"/>
              <a:buChar char="•"/>
              <a:defRPr/>
            </a:pPr>
            <a:r>
              <a:rPr lang="en-US" sz="2800" dirty="0">
                <a:solidFill>
                  <a:srgbClr val="1E1C1C"/>
                </a:solidFill>
                <a:latin typeface="Corbel"/>
              </a:rPr>
              <a:t>Delete by key(s)</a:t>
            </a:r>
          </a:p>
          <a:p>
            <a:pPr marL="285743" indent="-285743" defTabSz="457189">
              <a:buFont typeface="Arial" panose="020B0604020202020204" pitchFamily="34" charset="0"/>
              <a:buChar char="•"/>
              <a:defRPr/>
            </a:pPr>
            <a:r>
              <a:rPr lang="en-US" sz="2800" dirty="0">
                <a:solidFill>
                  <a:srgbClr val="1E1C1C"/>
                </a:solidFill>
                <a:latin typeface="Corbel"/>
              </a:rPr>
              <a:t>Map/Reduce</a:t>
            </a:r>
          </a:p>
        </p:txBody>
      </p:sp>
      <p:sp>
        <p:nvSpPr>
          <p:cNvPr id="6" name="Rounded Rectangle 5">
            <a:extLst>
              <a:ext uri="{FF2B5EF4-FFF2-40B4-BE49-F238E27FC236}">
                <a16:creationId xmlns:a16="http://schemas.microsoft.com/office/drawing/2014/main" id="{7922FA32-F6F5-FA4A-84B5-F1859093C3B6}"/>
              </a:ext>
            </a:extLst>
          </p:cNvPr>
          <p:cNvSpPr/>
          <p:nvPr/>
        </p:nvSpPr>
        <p:spPr>
          <a:xfrm>
            <a:off x="2267392" y="2751139"/>
            <a:ext cx="3186109" cy="2365400"/>
          </a:xfrm>
          <a:prstGeom prst="roundRect">
            <a:avLst>
              <a:gd name="adj" fmla="val 7412"/>
            </a:avLst>
          </a:prstGeom>
          <a:ln>
            <a:noFill/>
          </a:ln>
          <a:effectLst>
            <a:outerShdw blurRad="63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8" name="TextBox 7">
            <a:extLst>
              <a:ext uri="{FF2B5EF4-FFF2-40B4-BE49-F238E27FC236}">
                <a16:creationId xmlns:a16="http://schemas.microsoft.com/office/drawing/2014/main" id="{BE096B39-8C67-E145-BDDC-8DB895AD355A}"/>
              </a:ext>
            </a:extLst>
          </p:cNvPr>
          <p:cNvSpPr txBox="1"/>
          <p:nvPr/>
        </p:nvSpPr>
        <p:spPr>
          <a:xfrm>
            <a:off x="2452688" y="2905780"/>
            <a:ext cx="3414713" cy="523220"/>
          </a:xfrm>
          <a:prstGeom prst="rect">
            <a:avLst/>
          </a:prstGeom>
          <a:noFill/>
        </p:spPr>
        <p:txBody>
          <a:bodyPr wrap="square" rtlCol="0">
            <a:spAutoFit/>
          </a:bodyPr>
          <a:lstStyle/>
          <a:p>
            <a:pPr>
              <a:spcAft>
                <a:spcPts val="600"/>
              </a:spcAft>
            </a:pPr>
            <a:r>
              <a:rPr lang="en-US" sz="2800" b="1" dirty="0">
                <a:solidFill>
                  <a:schemeClr val="bg1"/>
                </a:solidFill>
                <a:latin typeface="Arial" charset="0"/>
              </a:rPr>
              <a:t>Document</a:t>
            </a:r>
          </a:p>
        </p:txBody>
      </p:sp>
      <p:sp>
        <p:nvSpPr>
          <p:cNvPr id="10" name="TextBox 9">
            <a:extLst>
              <a:ext uri="{FF2B5EF4-FFF2-40B4-BE49-F238E27FC236}">
                <a16:creationId xmlns:a16="http://schemas.microsoft.com/office/drawing/2014/main" id="{3236FE63-BF7A-EB46-B140-E0999CF7F8C5}"/>
              </a:ext>
            </a:extLst>
          </p:cNvPr>
          <p:cNvSpPr txBox="1"/>
          <p:nvPr/>
        </p:nvSpPr>
        <p:spPr>
          <a:xfrm>
            <a:off x="2452688" y="3673894"/>
            <a:ext cx="3414713" cy="1166345"/>
          </a:xfrm>
          <a:prstGeom prst="rect">
            <a:avLst/>
          </a:prstGeom>
          <a:noFill/>
        </p:spPr>
        <p:txBody>
          <a:bodyPr wrap="square" rtlCol="0">
            <a:spAutoFit/>
          </a:bodyPr>
          <a:lstStyle/>
          <a:p>
            <a:pPr>
              <a:lnSpc>
                <a:spcPct val="120000"/>
              </a:lnSpc>
              <a:buClr>
                <a:schemeClr val="bg1"/>
              </a:buClr>
            </a:pPr>
            <a:r>
              <a:rPr lang="en-GB" sz="2000" dirty="0">
                <a:solidFill>
                  <a:srgbClr val="FFFFFF"/>
                </a:solidFill>
                <a:latin typeface="Arial" charset="0"/>
              </a:rPr>
              <a:t>Couchbase</a:t>
            </a:r>
          </a:p>
          <a:p>
            <a:pPr>
              <a:lnSpc>
                <a:spcPct val="120000"/>
              </a:lnSpc>
              <a:buClr>
                <a:schemeClr val="bg1"/>
              </a:buClr>
            </a:pPr>
            <a:r>
              <a:rPr lang="en-GB" sz="2000" dirty="0">
                <a:solidFill>
                  <a:srgbClr val="FFFFFF"/>
                </a:solidFill>
                <a:latin typeface="Arial" charset="0"/>
              </a:rPr>
              <a:t>MongoDB</a:t>
            </a:r>
          </a:p>
          <a:p>
            <a:pPr>
              <a:lnSpc>
                <a:spcPct val="120000"/>
              </a:lnSpc>
              <a:buClr>
                <a:schemeClr val="bg1"/>
              </a:buClr>
            </a:pPr>
            <a:r>
              <a:rPr lang="en-GB" sz="2000" dirty="0">
                <a:solidFill>
                  <a:srgbClr val="FFFFFF"/>
                </a:solidFill>
                <a:latin typeface="Arial" charset="0"/>
              </a:rPr>
              <a:t>CosmosDB</a:t>
            </a:r>
          </a:p>
        </p:txBody>
      </p:sp>
    </p:spTree>
    <p:extLst>
      <p:ext uri="{BB962C8B-B14F-4D97-AF65-F5344CB8AC3E}">
        <p14:creationId xmlns:p14="http://schemas.microsoft.com/office/powerpoint/2010/main" val="1818297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71D6DE-F079-C949-9407-3720BADB6EC3}"/>
              </a:ext>
            </a:extLst>
          </p:cNvPr>
          <p:cNvSpPr>
            <a:spLocks noGrp="1"/>
          </p:cNvSpPr>
          <p:nvPr>
            <p:ph type="title"/>
          </p:nvPr>
        </p:nvSpPr>
        <p:spPr/>
        <p:txBody>
          <a:bodyPr/>
          <a:lstStyle/>
          <a:p>
            <a:r>
              <a:rPr lang="en-US" dirty="0"/>
              <a:t>So, you want to do a little Couchbase’n</a:t>
            </a:r>
          </a:p>
        </p:txBody>
      </p:sp>
      <p:sp>
        <p:nvSpPr>
          <p:cNvPr id="2" name="TextBox 1">
            <a:extLst>
              <a:ext uri="{FF2B5EF4-FFF2-40B4-BE49-F238E27FC236}">
                <a16:creationId xmlns:a16="http://schemas.microsoft.com/office/drawing/2014/main" id="{7A68EAFE-3480-0D42-91B8-AD61372765AD}"/>
              </a:ext>
            </a:extLst>
          </p:cNvPr>
          <p:cNvSpPr txBox="1"/>
          <p:nvPr/>
        </p:nvSpPr>
        <p:spPr>
          <a:xfrm>
            <a:off x="3819032" y="1184027"/>
            <a:ext cx="0" cy="0"/>
          </a:xfrm>
          <a:prstGeom prst="rect">
            <a:avLst/>
          </a:prstGeom>
          <a:noFill/>
        </p:spPr>
        <p:txBody>
          <a:bodyPr wrap="none" rtlCol="0">
            <a:noAutofit/>
          </a:bodyPr>
          <a:lstStyle/>
          <a:p>
            <a:endParaRPr lang="en-US" dirty="0"/>
          </a:p>
        </p:txBody>
      </p:sp>
      <p:sp>
        <p:nvSpPr>
          <p:cNvPr id="8" name="TextBox 7">
            <a:extLst>
              <a:ext uri="{FF2B5EF4-FFF2-40B4-BE49-F238E27FC236}">
                <a16:creationId xmlns:a16="http://schemas.microsoft.com/office/drawing/2014/main" id="{BE096B39-8C67-E145-BDDC-8DB895AD355A}"/>
              </a:ext>
            </a:extLst>
          </p:cNvPr>
          <p:cNvSpPr txBox="1"/>
          <p:nvPr/>
        </p:nvSpPr>
        <p:spPr>
          <a:xfrm>
            <a:off x="2452688" y="2905780"/>
            <a:ext cx="3414713" cy="523220"/>
          </a:xfrm>
          <a:prstGeom prst="rect">
            <a:avLst/>
          </a:prstGeom>
          <a:noFill/>
        </p:spPr>
        <p:txBody>
          <a:bodyPr wrap="square" rtlCol="0">
            <a:spAutoFit/>
          </a:bodyPr>
          <a:lstStyle/>
          <a:p>
            <a:pPr>
              <a:spcAft>
                <a:spcPts val="600"/>
              </a:spcAft>
            </a:pPr>
            <a:r>
              <a:rPr lang="en-US" sz="2800" b="1" dirty="0">
                <a:solidFill>
                  <a:schemeClr val="bg1"/>
                </a:solidFill>
                <a:latin typeface="Arial" charset="0"/>
              </a:rPr>
              <a:t>Document</a:t>
            </a:r>
          </a:p>
        </p:txBody>
      </p:sp>
      <p:sp>
        <p:nvSpPr>
          <p:cNvPr id="10" name="TextBox 9">
            <a:extLst>
              <a:ext uri="{FF2B5EF4-FFF2-40B4-BE49-F238E27FC236}">
                <a16:creationId xmlns:a16="http://schemas.microsoft.com/office/drawing/2014/main" id="{3236FE63-BF7A-EB46-B140-E0999CF7F8C5}"/>
              </a:ext>
            </a:extLst>
          </p:cNvPr>
          <p:cNvSpPr txBox="1"/>
          <p:nvPr/>
        </p:nvSpPr>
        <p:spPr>
          <a:xfrm>
            <a:off x="2452688" y="3673894"/>
            <a:ext cx="3414713" cy="1166345"/>
          </a:xfrm>
          <a:prstGeom prst="rect">
            <a:avLst/>
          </a:prstGeom>
          <a:noFill/>
        </p:spPr>
        <p:txBody>
          <a:bodyPr wrap="square" rtlCol="0">
            <a:spAutoFit/>
          </a:bodyPr>
          <a:lstStyle/>
          <a:p>
            <a:pPr>
              <a:lnSpc>
                <a:spcPct val="120000"/>
              </a:lnSpc>
              <a:buClr>
                <a:schemeClr val="bg1"/>
              </a:buClr>
            </a:pPr>
            <a:r>
              <a:rPr lang="en-GB" sz="2000" dirty="0">
                <a:solidFill>
                  <a:srgbClr val="FFFFFF"/>
                </a:solidFill>
                <a:latin typeface="Arial" charset="0"/>
              </a:rPr>
              <a:t>Couchbase</a:t>
            </a:r>
          </a:p>
          <a:p>
            <a:pPr>
              <a:lnSpc>
                <a:spcPct val="120000"/>
              </a:lnSpc>
              <a:buClr>
                <a:schemeClr val="bg1"/>
              </a:buClr>
            </a:pPr>
            <a:r>
              <a:rPr lang="en-GB" sz="2000" dirty="0">
                <a:solidFill>
                  <a:srgbClr val="FFFFFF"/>
                </a:solidFill>
                <a:latin typeface="Arial" charset="0"/>
              </a:rPr>
              <a:t>MongoDB</a:t>
            </a:r>
          </a:p>
          <a:p>
            <a:pPr>
              <a:lnSpc>
                <a:spcPct val="120000"/>
              </a:lnSpc>
              <a:buClr>
                <a:schemeClr val="bg1"/>
              </a:buClr>
            </a:pPr>
            <a:r>
              <a:rPr lang="en-GB" sz="2000" dirty="0">
                <a:solidFill>
                  <a:srgbClr val="FFFFFF"/>
                </a:solidFill>
                <a:latin typeface="Arial" charset="0"/>
              </a:rPr>
              <a:t>CosmosDB</a:t>
            </a:r>
          </a:p>
        </p:txBody>
      </p:sp>
      <p:pic>
        <p:nvPicPr>
          <p:cNvPr id="9" name="Picture 8">
            <a:extLst>
              <a:ext uri="{FF2B5EF4-FFF2-40B4-BE49-F238E27FC236}">
                <a16:creationId xmlns:a16="http://schemas.microsoft.com/office/drawing/2014/main" id="{4EF0B054-2860-AE48-A627-267A79F65FEA}"/>
              </a:ext>
            </a:extLst>
          </p:cNvPr>
          <p:cNvPicPr>
            <a:picLocks noChangeAspect="1"/>
          </p:cNvPicPr>
          <p:nvPr/>
        </p:nvPicPr>
        <p:blipFill>
          <a:blip r:embed="rId3"/>
          <a:stretch>
            <a:fillRect/>
          </a:stretch>
        </p:blipFill>
        <p:spPr>
          <a:xfrm>
            <a:off x="2142491" y="1703222"/>
            <a:ext cx="7907017" cy="3941344"/>
          </a:xfrm>
          <a:prstGeom prst="rect">
            <a:avLst/>
          </a:prstGeom>
        </p:spPr>
      </p:pic>
    </p:spTree>
    <p:extLst>
      <p:ext uri="{BB962C8B-B14F-4D97-AF65-F5344CB8AC3E}">
        <p14:creationId xmlns:p14="http://schemas.microsoft.com/office/powerpoint/2010/main" val="4227336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5D6664-4058-446F-A39E-C439AC871315}"/>
              </a:ext>
            </a:extLst>
          </p:cNvPr>
          <p:cNvSpPr>
            <a:spLocks noGrp="1"/>
          </p:cNvSpPr>
          <p:nvPr>
            <p:ph type="title"/>
          </p:nvPr>
        </p:nvSpPr>
        <p:spPr/>
        <p:txBody>
          <a:bodyPr/>
          <a:lstStyle/>
          <a:p>
            <a:r>
              <a:rPr lang="en-US" dirty="0"/>
              <a:t>Couchbase 101</a:t>
            </a:r>
          </a:p>
        </p:txBody>
      </p:sp>
      <p:sp>
        <p:nvSpPr>
          <p:cNvPr id="4" name="Text Placeholder 3">
            <a:extLst>
              <a:ext uri="{FF2B5EF4-FFF2-40B4-BE49-F238E27FC236}">
                <a16:creationId xmlns:a16="http://schemas.microsoft.com/office/drawing/2014/main" id="{2DF856BA-65D7-47B7-A067-8F9F78C002D0}"/>
              </a:ext>
            </a:extLst>
          </p:cNvPr>
          <p:cNvSpPr>
            <a:spLocks noGrp="1"/>
          </p:cNvSpPr>
          <p:nvPr>
            <p:ph type="body" sz="quarter" idx="13"/>
          </p:nvPr>
        </p:nvSpPr>
        <p:spPr/>
        <p:txBody>
          <a:bodyPr/>
          <a:lstStyle/>
          <a:p>
            <a:r>
              <a:rPr lang="en-US" dirty="0"/>
              <a:t>2</a:t>
            </a:r>
          </a:p>
        </p:txBody>
      </p:sp>
    </p:spTree>
    <p:extLst>
      <p:ext uri="{BB962C8B-B14F-4D97-AF65-F5344CB8AC3E}">
        <p14:creationId xmlns:p14="http://schemas.microsoft.com/office/powerpoint/2010/main" val="2256614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7" name="Shape 257"/>
          <p:cNvSpPr txBox="1">
            <a:spLocks noGrp="1"/>
          </p:cNvSpPr>
          <p:nvPr>
            <p:ph type="title"/>
          </p:nvPr>
        </p:nvSpPr>
        <p:spPr/>
        <p:txBody>
          <a:bodyPr/>
          <a:lstStyle/>
          <a:p>
            <a:r>
              <a:rPr lang="en-US" dirty="0">
                <a:sym typeface="Arial"/>
              </a:rPr>
              <a:t>The Couchbase Data Platform</a:t>
            </a:r>
          </a:p>
        </p:txBody>
      </p:sp>
      <p:pic>
        <p:nvPicPr>
          <p:cNvPr id="6" name="Shape 1987">
            <a:extLst>
              <a:ext uri="{FF2B5EF4-FFF2-40B4-BE49-F238E27FC236}">
                <a16:creationId xmlns:a16="http://schemas.microsoft.com/office/drawing/2014/main" id="{65605D27-2AF5-E04F-BE22-8E9C8D719AB6}"/>
              </a:ext>
            </a:extLst>
          </p:cNvPr>
          <p:cNvPicPr preferRelativeResize="0"/>
          <p:nvPr/>
        </p:nvPicPr>
        <p:blipFill>
          <a:blip r:embed="rId3">
            <a:alphaModFix/>
          </a:blip>
          <a:stretch>
            <a:fillRect/>
          </a:stretch>
        </p:blipFill>
        <p:spPr>
          <a:xfrm>
            <a:off x="3319568" y="1200150"/>
            <a:ext cx="5552863" cy="5314951"/>
          </a:xfrm>
          <a:prstGeom prst="rect">
            <a:avLst/>
          </a:prstGeom>
          <a:noFill/>
          <a:ln>
            <a:noFill/>
          </a:ln>
          <a:effectLst>
            <a:outerShdw blurRad="165100" sx="102000" sy="102000" algn="ctr" rotWithShape="0">
              <a:srgbClr val="000000">
                <a:alpha val="7840"/>
              </a:srgbClr>
            </a:outerShdw>
          </a:effectLst>
        </p:spPr>
      </p:pic>
    </p:spTree>
    <p:extLst>
      <p:ext uri="{BB962C8B-B14F-4D97-AF65-F5344CB8AC3E}">
        <p14:creationId xmlns:p14="http://schemas.microsoft.com/office/powerpoint/2010/main" val="1786191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03"/>
        <p:cNvGrpSpPr/>
        <p:nvPr/>
      </p:nvGrpSpPr>
      <p:grpSpPr>
        <a:xfrm>
          <a:off x="0" y="0"/>
          <a:ext cx="0" cy="0"/>
          <a:chOff x="0" y="0"/>
          <a:chExt cx="0" cy="0"/>
        </a:xfrm>
      </p:grpSpPr>
      <p:sp>
        <p:nvSpPr>
          <p:cNvPr id="2704" name="Shape 2704"/>
          <p:cNvSpPr/>
          <p:nvPr/>
        </p:nvSpPr>
        <p:spPr>
          <a:xfrm>
            <a:off x="398323" y="5567924"/>
            <a:ext cx="10204124" cy="511104"/>
          </a:xfrm>
          <a:prstGeom prst="stripedRightArrow">
            <a:avLst>
              <a:gd name="adj1" fmla="val 50000"/>
              <a:gd name="adj2" fmla="val 91753"/>
            </a:avLst>
          </a:prstGeom>
          <a:gradFill>
            <a:gsLst>
              <a:gs pos="0">
                <a:srgbClr val="EC4A70"/>
              </a:gs>
              <a:gs pos="100000">
                <a:srgbClr val="FC9C0C"/>
              </a:gs>
            </a:gsLst>
            <a:path path="circle">
              <a:fillToRect l="100000" t="100000"/>
            </a:path>
          </a:gradFill>
          <a:ln>
            <a:noFill/>
          </a:ln>
        </p:spPr>
        <p:txBody>
          <a:bodyPr lIns="91433" tIns="45700" rIns="91433" bIns="45700" anchor="ctr" anchorCtr="0">
            <a:noAutofit/>
          </a:bodyPr>
          <a:lstStyle/>
          <a:p>
            <a:pPr algn="ctr"/>
            <a:endParaRPr sz="2399" dirty="0">
              <a:solidFill>
                <a:schemeClr val="lt1"/>
              </a:solidFill>
              <a:latin typeface="Arial" panose="020B0604020202020204" pitchFamily="34" charset="0"/>
              <a:ea typeface="Calibri"/>
              <a:cs typeface="Arial" panose="020B0604020202020204" pitchFamily="34" charset="0"/>
              <a:sym typeface="Calibri"/>
            </a:endParaRPr>
          </a:p>
        </p:txBody>
      </p:sp>
      <p:sp>
        <p:nvSpPr>
          <p:cNvPr id="2706" name="Shape 2706"/>
          <p:cNvSpPr txBox="1">
            <a:spLocks noGrp="1"/>
          </p:cNvSpPr>
          <p:nvPr>
            <p:ph type="title"/>
          </p:nvPr>
        </p:nvSpPr>
        <p:spPr>
          <a:prstGeom prst="rect">
            <a:avLst/>
          </a:prstGeom>
          <a:noFill/>
          <a:ln>
            <a:noFill/>
          </a:ln>
        </p:spPr>
        <p:txBody>
          <a:bodyPr spcFirstLastPara="1" vert="horz" wrap="square" lIns="91433" tIns="45700" rIns="91433" bIns="45700" rtlCol="0" anchor="t" anchorCtr="0">
            <a:noAutofit/>
          </a:bodyPr>
          <a:lstStyle/>
          <a:p>
            <a:pPr>
              <a:buSzPct val="25000"/>
            </a:pPr>
            <a:r>
              <a:rPr lang="en-US" dirty="0">
                <a:latin typeface="Arial" panose="020B0604020202020204" pitchFamily="34" charset="0"/>
                <a:cs typeface="Arial" panose="020B0604020202020204" pitchFamily="34" charset="0"/>
              </a:rPr>
              <a:t>Couchbase Core Principles</a:t>
            </a:r>
          </a:p>
        </p:txBody>
      </p:sp>
      <p:sp>
        <p:nvSpPr>
          <p:cNvPr id="2705" name="Shape 2705"/>
          <p:cNvSpPr txBox="1">
            <a:spLocks noGrp="1"/>
          </p:cNvSpPr>
          <p:nvPr>
            <p:ph type="body" idx="4294967295"/>
          </p:nvPr>
        </p:nvSpPr>
        <p:spPr>
          <a:xfrm>
            <a:off x="384459" y="1289460"/>
            <a:ext cx="10919884" cy="4349749"/>
          </a:xfrm>
          <a:prstGeom prst="rect">
            <a:avLst/>
          </a:prstGeom>
          <a:noFill/>
          <a:ln>
            <a:noFill/>
          </a:ln>
        </p:spPr>
        <p:txBody>
          <a:bodyPr spcFirstLastPara="1" vert="horz" wrap="square" lIns="91433" tIns="45700" rIns="91433" bIns="45700" rtlCol="0" anchor="t" anchorCtr="0">
            <a:noAutofit/>
          </a:bodyPr>
          <a:lstStyle/>
          <a:p>
            <a:pPr indent="-330184">
              <a:buClr>
                <a:schemeClr val="accent2"/>
              </a:buClr>
              <a:buFont typeface="Arial"/>
              <a:buChar char="–"/>
            </a:pPr>
            <a:r>
              <a:rPr lang="en-US" sz="2267" dirty="0">
                <a:latin typeface="Arial" panose="020B0604020202020204" pitchFamily="34" charset="0"/>
                <a:cs typeface="Arial" panose="020B0604020202020204" pitchFamily="34" charset="0"/>
              </a:rPr>
              <a:t>Auto sharding</a:t>
            </a:r>
          </a:p>
          <a:p>
            <a:pPr indent="-330184">
              <a:buClr>
                <a:schemeClr val="accent2"/>
              </a:buClr>
              <a:buFont typeface="Arial"/>
              <a:buChar char="–"/>
            </a:pPr>
            <a:r>
              <a:rPr lang="en-US" sz="2267" dirty="0">
                <a:latin typeface="Arial" panose="020B0604020202020204" pitchFamily="34" charset="0"/>
                <a:cs typeface="Arial" panose="020B0604020202020204" pitchFamily="34" charset="0"/>
              </a:rPr>
              <a:t>JSON-based flexible data model</a:t>
            </a:r>
          </a:p>
          <a:p>
            <a:pPr indent="-330184">
              <a:buClr>
                <a:schemeClr val="accent2"/>
              </a:buClr>
              <a:buFont typeface="Arial"/>
              <a:buChar char="–"/>
            </a:pPr>
            <a:r>
              <a:rPr lang="en-US" sz="2267" dirty="0">
                <a:latin typeface="Arial" panose="020B0604020202020204" pitchFamily="34" charset="0"/>
                <a:cs typeface="Arial" panose="020B0604020202020204" pitchFamily="34" charset="0"/>
              </a:rPr>
              <a:t>Memory-first architecture</a:t>
            </a:r>
          </a:p>
          <a:p>
            <a:pPr indent="-330184">
              <a:buClr>
                <a:schemeClr val="accent2"/>
              </a:buClr>
              <a:buFont typeface="Arial"/>
              <a:buChar char="–"/>
            </a:pPr>
            <a:r>
              <a:rPr lang="en-US" sz="2267" dirty="0">
                <a:latin typeface="Arial" panose="020B0604020202020204" pitchFamily="34" charset="0"/>
                <a:cs typeface="Arial" panose="020B0604020202020204" pitchFamily="34" charset="0"/>
              </a:rPr>
              <a:t>Asynchronous approach to everything</a:t>
            </a:r>
          </a:p>
          <a:p>
            <a:pPr indent="-330184">
              <a:buClr>
                <a:schemeClr val="accent2"/>
              </a:buClr>
              <a:buFont typeface="Arial"/>
              <a:buChar char="–"/>
            </a:pPr>
            <a:r>
              <a:rPr lang="en-US" sz="2267" dirty="0">
                <a:latin typeface="Arial" panose="020B0604020202020204" pitchFamily="34" charset="0"/>
                <a:cs typeface="Arial" panose="020B0604020202020204" pitchFamily="34" charset="0"/>
              </a:rPr>
              <a:t>Scale workloads independently</a:t>
            </a:r>
          </a:p>
          <a:p>
            <a:pPr lvl="1" indent="-330184">
              <a:buNone/>
            </a:pPr>
            <a:endParaRPr dirty="0">
              <a:latin typeface="Arial" panose="020B0604020202020204" pitchFamily="34" charset="0"/>
              <a:cs typeface="Arial" panose="020B0604020202020204" pitchFamily="34" charset="0"/>
            </a:endParaRPr>
          </a:p>
          <a:p>
            <a:pPr indent="-338650">
              <a:buNone/>
            </a:pPr>
            <a:endParaRPr dirty="0">
              <a:latin typeface="Arial" panose="020B0604020202020204" pitchFamily="34" charset="0"/>
              <a:cs typeface="Arial" panose="020B0604020202020204" pitchFamily="34" charset="0"/>
            </a:endParaRPr>
          </a:p>
        </p:txBody>
      </p:sp>
      <p:grpSp>
        <p:nvGrpSpPr>
          <p:cNvPr id="2707" name="Shape 2707"/>
          <p:cNvGrpSpPr/>
          <p:nvPr/>
        </p:nvGrpSpPr>
        <p:grpSpPr>
          <a:xfrm>
            <a:off x="887657" y="4842482"/>
            <a:ext cx="1062000" cy="1317940"/>
            <a:chOff x="1775791" y="5122080"/>
            <a:chExt cx="1062000" cy="1317939"/>
          </a:xfrm>
        </p:grpSpPr>
        <p:sp>
          <p:nvSpPr>
            <p:cNvPr id="2708" name="Shape 2708"/>
            <p:cNvSpPr txBox="1"/>
            <p:nvPr/>
          </p:nvSpPr>
          <p:spPr>
            <a:xfrm>
              <a:off x="1775791" y="5122080"/>
              <a:ext cx="1062000" cy="523200"/>
            </a:xfrm>
            <a:prstGeom prst="rect">
              <a:avLst/>
            </a:prstGeom>
            <a:noFill/>
            <a:ln>
              <a:noFill/>
            </a:ln>
          </p:spPr>
          <p:txBody>
            <a:bodyPr lIns="91433" tIns="45700" rIns="91433" bIns="45700" anchor="ctr" anchorCtr="0">
              <a:noAutofit/>
            </a:bodyPr>
            <a:lstStyle/>
            <a:p>
              <a:pPr algn="ctr">
                <a:buSzPct val="25000"/>
              </a:pPr>
              <a:r>
                <a:rPr lang="en-US" sz="1467" dirty="0">
                  <a:solidFill>
                    <a:schemeClr val="accent3"/>
                  </a:solidFill>
                  <a:latin typeface="Arial" panose="020B0604020202020204" pitchFamily="34" charset="0"/>
                  <a:ea typeface="Calibri"/>
                  <a:cs typeface="Arial" panose="020B0604020202020204" pitchFamily="34" charset="0"/>
                  <a:sym typeface="Calibri"/>
                </a:rPr>
                <a:t>Managed Cache</a:t>
              </a:r>
            </a:p>
          </p:txBody>
        </p:sp>
        <p:grpSp>
          <p:nvGrpSpPr>
            <p:cNvPr id="2709" name="Shape 2709"/>
            <p:cNvGrpSpPr/>
            <p:nvPr/>
          </p:nvGrpSpPr>
          <p:grpSpPr>
            <a:xfrm>
              <a:off x="1969521" y="5732019"/>
              <a:ext cx="698400" cy="708000"/>
              <a:chOff x="1969521" y="5732019"/>
              <a:chExt cx="698400" cy="708000"/>
            </a:xfrm>
          </p:grpSpPr>
          <p:sp>
            <p:nvSpPr>
              <p:cNvPr id="2710" name="Shape 2710"/>
              <p:cNvSpPr/>
              <p:nvPr/>
            </p:nvSpPr>
            <p:spPr>
              <a:xfrm>
                <a:off x="2005727" y="5765092"/>
                <a:ext cx="622800" cy="633000"/>
              </a:xfrm>
              <a:prstGeom prst="rect">
                <a:avLst/>
              </a:prstGeom>
              <a:solidFill>
                <a:schemeClr val="lt1"/>
              </a:solidFill>
              <a:ln w="12700" cap="flat" cmpd="sng">
                <a:solidFill>
                  <a:srgbClr val="00ACE0"/>
                </a:solidFill>
                <a:prstDash val="solid"/>
                <a:miter/>
                <a:headEnd type="none" w="med" len="med"/>
                <a:tailEnd type="none" w="med" len="med"/>
              </a:ln>
            </p:spPr>
            <p:txBody>
              <a:bodyPr lIns="91433" tIns="45700" rIns="91433" bIns="45700" anchor="ctr" anchorCtr="0">
                <a:noAutofit/>
              </a:bodyPr>
              <a:lstStyle/>
              <a:p>
                <a:pPr algn="ctr"/>
                <a:endParaRPr sz="1467" dirty="0">
                  <a:solidFill>
                    <a:srgbClr val="3FA9F5"/>
                  </a:solidFill>
                  <a:latin typeface="Arial" panose="020B0604020202020204" pitchFamily="34" charset="0"/>
                  <a:ea typeface="Calibri"/>
                  <a:cs typeface="Arial" panose="020B0604020202020204" pitchFamily="34" charset="0"/>
                  <a:sym typeface="Calibri"/>
                </a:endParaRPr>
              </a:p>
            </p:txBody>
          </p:sp>
          <p:sp>
            <p:nvSpPr>
              <p:cNvPr id="2711" name="Shape 2711"/>
              <p:cNvSpPr/>
              <p:nvPr/>
            </p:nvSpPr>
            <p:spPr>
              <a:xfrm>
                <a:off x="1969521" y="5732019"/>
                <a:ext cx="698400" cy="708000"/>
              </a:xfrm>
              <a:custGeom>
                <a:avLst/>
                <a:gdLst/>
                <a:ahLst/>
                <a:cxnLst/>
                <a:rect l="0" t="0" r="0" b="0"/>
                <a:pathLst>
                  <a:path w="120000" h="120000" extrusionOk="0">
                    <a:moveTo>
                      <a:pt x="47142" y="30122"/>
                    </a:moveTo>
                    <a:lnTo>
                      <a:pt x="47142" y="30122"/>
                    </a:lnTo>
                    <a:cubicBezTo>
                      <a:pt x="48693" y="30122"/>
                      <a:pt x="50000" y="31387"/>
                      <a:pt x="50000" y="32979"/>
                    </a:cubicBezTo>
                    <a:lnTo>
                      <a:pt x="50000" y="38571"/>
                    </a:lnTo>
                    <a:lnTo>
                      <a:pt x="52857" y="38571"/>
                    </a:lnTo>
                    <a:lnTo>
                      <a:pt x="52857" y="32979"/>
                    </a:lnTo>
                    <a:cubicBezTo>
                      <a:pt x="52857" y="31387"/>
                      <a:pt x="54122" y="30122"/>
                      <a:pt x="55714" y="30122"/>
                    </a:cubicBezTo>
                    <a:lnTo>
                      <a:pt x="55714" y="30122"/>
                    </a:lnTo>
                    <a:cubicBezTo>
                      <a:pt x="57265" y="30122"/>
                      <a:pt x="58571" y="31387"/>
                      <a:pt x="58571" y="32979"/>
                    </a:cubicBezTo>
                    <a:lnTo>
                      <a:pt x="58571" y="38571"/>
                    </a:lnTo>
                    <a:lnTo>
                      <a:pt x="61428" y="38571"/>
                    </a:lnTo>
                    <a:lnTo>
                      <a:pt x="61428" y="32979"/>
                    </a:lnTo>
                    <a:cubicBezTo>
                      <a:pt x="61428" y="31387"/>
                      <a:pt x="62693" y="30122"/>
                      <a:pt x="64285" y="30122"/>
                    </a:cubicBezTo>
                    <a:lnTo>
                      <a:pt x="64285" y="30122"/>
                    </a:lnTo>
                    <a:cubicBezTo>
                      <a:pt x="65836" y="30122"/>
                      <a:pt x="67142" y="31387"/>
                      <a:pt x="67142" y="32979"/>
                    </a:cubicBezTo>
                    <a:lnTo>
                      <a:pt x="67142" y="38571"/>
                    </a:lnTo>
                    <a:lnTo>
                      <a:pt x="70000" y="38571"/>
                    </a:lnTo>
                    <a:lnTo>
                      <a:pt x="70000" y="32979"/>
                    </a:lnTo>
                    <a:cubicBezTo>
                      <a:pt x="70000" y="31387"/>
                      <a:pt x="71265" y="30122"/>
                      <a:pt x="72857" y="30122"/>
                    </a:cubicBezTo>
                    <a:lnTo>
                      <a:pt x="72857" y="30122"/>
                    </a:lnTo>
                    <a:cubicBezTo>
                      <a:pt x="74408" y="30122"/>
                      <a:pt x="75714" y="31387"/>
                      <a:pt x="75714" y="32979"/>
                    </a:cubicBezTo>
                    <a:lnTo>
                      <a:pt x="75714" y="38653"/>
                    </a:lnTo>
                    <a:cubicBezTo>
                      <a:pt x="78653" y="38979"/>
                      <a:pt x="81020" y="41306"/>
                      <a:pt x="81306" y="44285"/>
                    </a:cubicBezTo>
                    <a:lnTo>
                      <a:pt x="87020" y="44285"/>
                    </a:lnTo>
                    <a:cubicBezTo>
                      <a:pt x="88571" y="44285"/>
                      <a:pt x="89877" y="45551"/>
                      <a:pt x="89877" y="47142"/>
                    </a:cubicBezTo>
                    <a:lnTo>
                      <a:pt x="89877" y="47142"/>
                    </a:lnTo>
                    <a:cubicBezTo>
                      <a:pt x="89877" y="48693"/>
                      <a:pt x="88571" y="50000"/>
                      <a:pt x="87020" y="50000"/>
                    </a:cubicBezTo>
                    <a:lnTo>
                      <a:pt x="81428" y="50000"/>
                    </a:lnTo>
                    <a:lnTo>
                      <a:pt x="81428" y="52857"/>
                    </a:lnTo>
                    <a:lnTo>
                      <a:pt x="87020" y="52857"/>
                    </a:lnTo>
                    <a:cubicBezTo>
                      <a:pt x="88571" y="52857"/>
                      <a:pt x="89877" y="54122"/>
                      <a:pt x="89877" y="55714"/>
                    </a:cubicBezTo>
                    <a:lnTo>
                      <a:pt x="89877" y="55714"/>
                    </a:lnTo>
                    <a:cubicBezTo>
                      <a:pt x="89877" y="57265"/>
                      <a:pt x="88571" y="58571"/>
                      <a:pt x="87020" y="58571"/>
                    </a:cubicBezTo>
                    <a:lnTo>
                      <a:pt x="81428" y="58571"/>
                    </a:lnTo>
                    <a:lnTo>
                      <a:pt x="81428" y="61428"/>
                    </a:lnTo>
                    <a:lnTo>
                      <a:pt x="87020" y="61428"/>
                    </a:lnTo>
                    <a:cubicBezTo>
                      <a:pt x="88571" y="61428"/>
                      <a:pt x="89877" y="62693"/>
                      <a:pt x="89877" y="64285"/>
                    </a:cubicBezTo>
                    <a:lnTo>
                      <a:pt x="89877" y="64285"/>
                    </a:lnTo>
                    <a:cubicBezTo>
                      <a:pt x="89877" y="65836"/>
                      <a:pt x="88571" y="67142"/>
                      <a:pt x="87020" y="67142"/>
                    </a:cubicBezTo>
                    <a:lnTo>
                      <a:pt x="81428" y="67142"/>
                    </a:lnTo>
                    <a:lnTo>
                      <a:pt x="81428" y="70000"/>
                    </a:lnTo>
                    <a:lnTo>
                      <a:pt x="87020" y="70000"/>
                    </a:lnTo>
                    <a:cubicBezTo>
                      <a:pt x="88571" y="70000"/>
                      <a:pt x="89877" y="71265"/>
                      <a:pt x="89877" y="72857"/>
                    </a:cubicBezTo>
                    <a:lnTo>
                      <a:pt x="89877" y="72857"/>
                    </a:lnTo>
                    <a:cubicBezTo>
                      <a:pt x="89877" y="74408"/>
                      <a:pt x="88571" y="75714"/>
                      <a:pt x="87020" y="75714"/>
                    </a:cubicBezTo>
                    <a:lnTo>
                      <a:pt x="81306" y="75714"/>
                    </a:lnTo>
                    <a:cubicBezTo>
                      <a:pt x="80979" y="78653"/>
                      <a:pt x="78653" y="80979"/>
                      <a:pt x="75714" y="81306"/>
                    </a:cubicBezTo>
                    <a:lnTo>
                      <a:pt x="75714" y="87020"/>
                    </a:lnTo>
                    <a:cubicBezTo>
                      <a:pt x="75714" y="88571"/>
                      <a:pt x="74408" y="89877"/>
                      <a:pt x="72857" y="89877"/>
                    </a:cubicBezTo>
                    <a:lnTo>
                      <a:pt x="72857" y="89877"/>
                    </a:lnTo>
                    <a:cubicBezTo>
                      <a:pt x="71265" y="89877"/>
                      <a:pt x="70000" y="88571"/>
                      <a:pt x="70000" y="87020"/>
                    </a:cubicBezTo>
                    <a:lnTo>
                      <a:pt x="70000" y="81387"/>
                    </a:lnTo>
                    <a:lnTo>
                      <a:pt x="67142" y="81387"/>
                    </a:lnTo>
                    <a:lnTo>
                      <a:pt x="67142" y="87020"/>
                    </a:lnTo>
                    <a:cubicBezTo>
                      <a:pt x="67142" y="88571"/>
                      <a:pt x="65836" y="89877"/>
                      <a:pt x="64285" y="89877"/>
                    </a:cubicBezTo>
                    <a:lnTo>
                      <a:pt x="64285" y="89877"/>
                    </a:lnTo>
                    <a:cubicBezTo>
                      <a:pt x="62693" y="89877"/>
                      <a:pt x="61428" y="88571"/>
                      <a:pt x="61428" y="87020"/>
                    </a:cubicBezTo>
                    <a:lnTo>
                      <a:pt x="61428" y="81387"/>
                    </a:lnTo>
                    <a:lnTo>
                      <a:pt x="58571" y="81387"/>
                    </a:lnTo>
                    <a:lnTo>
                      <a:pt x="58571" y="87020"/>
                    </a:lnTo>
                    <a:cubicBezTo>
                      <a:pt x="58571" y="88571"/>
                      <a:pt x="57265" y="89877"/>
                      <a:pt x="55714" y="89877"/>
                    </a:cubicBezTo>
                    <a:lnTo>
                      <a:pt x="55714" y="89877"/>
                    </a:lnTo>
                    <a:cubicBezTo>
                      <a:pt x="54122" y="89877"/>
                      <a:pt x="52857" y="88571"/>
                      <a:pt x="52857" y="87020"/>
                    </a:cubicBezTo>
                    <a:lnTo>
                      <a:pt x="52857" y="81387"/>
                    </a:lnTo>
                    <a:lnTo>
                      <a:pt x="50000" y="81387"/>
                    </a:lnTo>
                    <a:lnTo>
                      <a:pt x="50000" y="87020"/>
                    </a:lnTo>
                    <a:cubicBezTo>
                      <a:pt x="50000" y="88571"/>
                      <a:pt x="48693" y="89877"/>
                      <a:pt x="47142" y="89877"/>
                    </a:cubicBezTo>
                    <a:lnTo>
                      <a:pt x="47142" y="89877"/>
                    </a:lnTo>
                    <a:cubicBezTo>
                      <a:pt x="45551" y="89877"/>
                      <a:pt x="44285" y="88571"/>
                      <a:pt x="44285" y="87020"/>
                    </a:cubicBezTo>
                    <a:lnTo>
                      <a:pt x="44285" y="81306"/>
                    </a:lnTo>
                    <a:cubicBezTo>
                      <a:pt x="41346" y="80979"/>
                      <a:pt x="38979" y="78612"/>
                      <a:pt x="38653" y="75673"/>
                    </a:cubicBezTo>
                    <a:lnTo>
                      <a:pt x="32979" y="75673"/>
                    </a:lnTo>
                    <a:cubicBezTo>
                      <a:pt x="31387" y="75673"/>
                      <a:pt x="30122" y="74408"/>
                      <a:pt x="30122" y="72816"/>
                    </a:cubicBezTo>
                    <a:lnTo>
                      <a:pt x="30122" y="72816"/>
                    </a:lnTo>
                    <a:cubicBezTo>
                      <a:pt x="30122" y="71265"/>
                      <a:pt x="31387" y="69959"/>
                      <a:pt x="32979" y="69959"/>
                    </a:cubicBezTo>
                    <a:lnTo>
                      <a:pt x="38571" y="69959"/>
                    </a:lnTo>
                    <a:lnTo>
                      <a:pt x="38571" y="67142"/>
                    </a:lnTo>
                    <a:lnTo>
                      <a:pt x="32979" y="67142"/>
                    </a:lnTo>
                    <a:cubicBezTo>
                      <a:pt x="31387" y="67142"/>
                      <a:pt x="30122" y="65836"/>
                      <a:pt x="30122" y="64285"/>
                    </a:cubicBezTo>
                    <a:lnTo>
                      <a:pt x="30122" y="64285"/>
                    </a:lnTo>
                    <a:cubicBezTo>
                      <a:pt x="30122" y="62693"/>
                      <a:pt x="31387" y="61428"/>
                      <a:pt x="32979" y="61428"/>
                    </a:cubicBezTo>
                    <a:lnTo>
                      <a:pt x="38571" y="61428"/>
                    </a:lnTo>
                    <a:lnTo>
                      <a:pt x="38571" y="58571"/>
                    </a:lnTo>
                    <a:lnTo>
                      <a:pt x="32979" y="58571"/>
                    </a:lnTo>
                    <a:cubicBezTo>
                      <a:pt x="31387" y="58571"/>
                      <a:pt x="30122" y="57265"/>
                      <a:pt x="30122" y="55714"/>
                    </a:cubicBezTo>
                    <a:lnTo>
                      <a:pt x="30122" y="55714"/>
                    </a:lnTo>
                    <a:cubicBezTo>
                      <a:pt x="30122" y="54122"/>
                      <a:pt x="31387" y="52857"/>
                      <a:pt x="32979" y="52857"/>
                    </a:cubicBezTo>
                    <a:lnTo>
                      <a:pt x="38571" y="52857"/>
                    </a:lnTo>
                    <a:lnTo>
                      <a:pt x="38571" y="50000"/>
                    </a:lnTo>
                    <a:lnTo>
                      <a:pt x="32979" y="50000"/>
                    </a:lnTo>
                    <a:cubicBezTo>
                      <a:pt x="31387" y="50000"/>
                      <a:pt x="30122" y="48693"/>
                      <a:pt x="30122" y="47142"/>
                    </a:cubicBezTo>
                    <a:lnTo>
                      <a:pt x="30122" y="47142"/>
                    </a:lnTo>
                    <a:cubicBezTo>
                      <a:pt x="30122" y="45551"/>
                      <a:pt x="31387" y="44285"/>
                      <a:pt x="32979" y="44285"/>
                    </a:cubicBezTo>
                    <a:lnTo>
                      <a:pt x="38653" y="44285"/>
                    </a:lnTo>
                    <a:cubicBezTo>
                      <a:pt x="38979" y="41306"/>
                      <a:pt x="41346" y="38979"/>
                      <a:pt x="44285" y="38653"/>
                    </a:cubicBezTo>
                    <a:lnTo>
                      <a:pt x="44285" y="32979"/>
                    </a:lnTo>
                    <a:cubicBezTo>
                      <a:pt x="44285" y="31387"/>
                      <a:pt x="45551" y="30122"/>
                      <a:pt x="47142" y="30122"/>
                    </a:cubicBezTo>
                    <a:close/>
                    <a:moveTo>
                      <a:pt x="15714" y="15714"/>
                    </a:moveTo>
                    <a:lnTo>
                      <a:pt x="15714" y="104244"/>
                    </a:lnTo>
                    <a:lnTo>
                      <a:pt x="104244" y="104244"/>
                    </a:lnTo>
                    <a:lnTo>
                      <a:pt x="104244" y="15714"/>
                    </a:lnTo>
                    <a:lnTo>
                      <a:pt x="15714" y="15714"/>
                    </a:lnTo>
                    <a:close/>
                    <a:moveTo>
                      <a:pt x="10000" y="10000"/>
                    </a:moveTo>
                    <a:cubicBezTo>
                      <a:pt x="45387" y="10000"/>
                      <a:pt x="77673" y="10000"/>
                      <a:pt x="107102" y="10000"/>
                    </a:cubicBezTo>
                    <a:lnTo>
                      <a:pt x="109959" y="10000"/>
                    </a:lnTo>
                    <a:lnTo>
                      <a:pt x="109959" y="12857"/>
                    </a:lnTo>
                    <a:cubicBezTo>
                      <a:pt x="109959" y="45224"/>
                      <a:pt x="109959" y="77591"/>
                      <a:pt x="109959" y="109959"/>
                    </a:cubicBezTo>
                    <a:lnTo>
                      <a:pt x="10000" y="109959"/>
                    </a:lnTo>
                    <a:lnTo>
                      <a:pt x="10000" y="10000"/>
                    </a:lnTo>
                    <a:close/>
                    <a:moveTo>
                      <a:pt x="14408" y="0"/>
                    </a:moveTo>
                    <a:cubicBezTo>
                      <a:pt x="5102" y="0"/>
                      <a:pt x="0" y="5102"/>
                      <a:pt x="0" y="11428"/>
                    </a:cubicBezTo>
                    <a:lnTo>
                      <a:pt x="0" y="108489"/>
                    </a:lnTo>
                    <a:cubicBezTo>
                      <a:pt x="0" y="114816"/>
                      <a:pt x="5102" y="119959"/>
                      <a:pt x="11428" y="119959"/>
                    </a:cubicBezTo>
                    <a:lnTo>
                      <a:pt x="108530" y="119959"/>
                    </a:lnTo>
                    <a:cubicBezTo>
                      <a:pt x="114897" y="119959"/>
                      <a:pt x="119959" y="114816"/>
                      <a:pt x="119959" y="108489"/>
                    </a:cubicBezTo>
                    <a:lnTo>
                      <a:pt x="119959" y="11428"/>
                    </a:lnTo>
                    <a:cubicBezTo>
                      <a:pt x="119959" y="5102"/>
                      <a:pt x="114897" y="0"/>
                      <a:pt x="111510" y="0"/>
                    </a:cubicBezTo>
                    <a:lnTo>
                      <a:pt x="14408" y="0"/>
                    </a:lnTo>
                    <a:close/>
                  </a:path>
                </a:pathLst>
              </a:custGeom>
              <a:solidFill>
                <a:schemeClr val="dk1"/>
              </a:solidFill>
              <a:ln w="9525" cap="flat" cmpd="sng">
                <a:solidFill>
                  <a:srgbClr val="808080"/>
                </a:solidFill>
                <a:prstDash val="solid"/>
                <a:bevel/>
                <a:headEnd type="none" w="med" len="med"/>
                <a:tailEnd type="none" w="med" len="med"/>
              </a:ln>
            </p:spPr>
            <p:txBody>
              <a:bodyPr lIns="91433" tIns="45700" rIns="91433" bIns="45700" anchor="ctr" anchorCtr="0">
                <a:noAutofit/>
              </a:bodyPr>
              <a:lstStyle/>
              <a:p>
                <a:pPr algn="ctr"/>
                <a:endParaRPr sz="1467" dirty="0">
                  <a:solidFill>
                    <a:srgbClr val="3FA9F5"/>
                  </a:solidFill>
                  <a:latin typeface="Arial" panose="020B0604020202020204" pitchFamily="34" charset="0"/>
                  <a:ea typeface="Calibri"/>
                  <a:cs typeface="Arial" panose="020B0604020202020204" pitchFamily="34" charset="0"/>
                  <a:sym typeface="Calibri"/>
                </a:endParaRPr>
              </a:p>
            </p:txBody>
          </p:sp>
        </p:grpSp>
      </p:grpSp>
      <p:grpSp>
        <p:nvGrpSpPr>
          <p:cNvPr id="2712" name="Shape 2712"/>
          <p:cNvGrpSpPr/>
          <p:nvPr/>
        </p:nvGrpSpPr>
        <p:grpSpPr>
          <a:xfrm>
            <a:off x="1981238" y="4846517"/>
            <a:ext cx="1177800" cy="1456072"/>
            <a:chOff x="2849619" y="4190664"/>
            <a:chExt cx="1177800" cy="1456073"/>
          </a:xfrm>
        </p:grpSpPr>
        <p:sp>
          <p:nvSpPr>
            <p:cNvPr id="2713" name="Shape 2713"/>
            <p:cNvSpPr txBox="1"/>
            <p:nvPr/>
          </p:nvSpPr>
          <p:spPr>
            <a:xfrm>
              <a:off x="2849619" y="4190664"/>
              <a:ext cx="1177800" cy="523200"/>
            </a:xfrm>
            <a:prstGeom prst="rect">
              <a:avLst/>
            </a:prstGeom>
            <a:noFill/>
            <a:ln>
              <a:noFill/>
            </a:ln>
          </p:spPr>
          <p:txBody>
            <a:bodyPr lIns="91433" tIns="45700" rIns="91433" bIns="45700" anchor="ctr" anchorCtr="0">
              <a:noAutofit/>
            </a:bodyPr>
            <a:lstStyle/>
            <a:p>
              <a:pPr algn="ctr">
                <a:buSzPct val="25000"/>
              </a:pPr>
              <a:r>
                <a:rPr lang="en-US" sz="1467" dirty="0">
                  <a:solidFill>
                    <a:schemeClr val="accent3"/>
                  </a:solidFill>
                  <a:latin typeface="Arial" panose="020B0604020202020204" pitchFamily="34" charset="0"/>
                  <a:ea typeface="Calibri"/>
                  <a:cs typeface="Arial" panose="020B0604020202020204" pitchFamily="34" charset="0"/>
                  <a:sym typeface="Calibri"/>
                </a:rPr>
                <a:t>Key-Value Store</a:t>
              </a:r>
            </a:p>
          </p:txBody>
        </p:sp>
        <p:grpSp>
          <p:nvGrpSpPr>
            <p:cNvPr id="2714" name="Shape 2714"/>
            <p:cNvGrpSpPr/>
            <p:nvPr/>
          </p:nvGrpSpPr>
          <p:grpSpPr>
            <a:xfrm>
              <a:off x="3089381" y="4803137"/>
              <a:ext cx="698399" cy="843600"/>
              <a:chOff x="3089381" y="4803137"/>
              <a:chExt cx="698399" cy="843600"/>
            </a:xfrm>
          </p:grpSpPr>
          <p:sp>
            <p:nvSpPr>
              <p:cNvPr id="2715" name="Shape 2715"/>
              <p:cNvSpPr/>
              <p:nvPr/>
            </p:nvSpPr>
            <p:spPr>
              <a:xfrm>
                <a:off x="3114675" y="4975621"/>
                <a:ext cx="646500" cy="646500"/>
              </a:xfrm>
              <a:custGeom>
                <a:avLst/>
                <a:gdLst/>
                <a:ahLst/>
                <a:cxnLst/>
                <a:rect l="0" t="0" r="0" b="0"/>
                <a:pathLst>
                  <a:path w="120000" h="120000" extrusionOk="0">
                    <a:moveTo>
                      <a:pt x="0" y="0"/>
                    </a:moveTo>
                    <a:lnTo>
                      <a:pt x="0" y="103425"/>
                    </a:lnTo>
                    <a:lnTo>
                      <a:pt x="39116" y="120000"/>
                    </a:lnTo>
                    <a:lnTo>
                      <a:pt x="81547" y="119336"/>
                    </a:lnTo>
                    <a:lnTo>
                      <a:pt x="120000" y="102099"/>
                    </a:lnTo>
                    <a:lnTo>
                      <a:pt x="120000" y="1326"/>
                    </a:lnTo>
                    <a:lnTo>
                      <a:pt x="0" y="0"/>
                    </a:lnTo>
                    <a:close/>
                  </a:path>
                </a:pathLst>
              </a:custGeom>
              <a:solidFill>
                <a:schemeClr val="lt1"/>
              </a:solidFill>
              <a:ln>
                <a:noFill/>
              </a:ln>
            </p:spPr>
            <p:txBody>
              <a:bodyPr lIns="91433" tIns="45700" rIns="91433" bIns="45700" anchor="ctr" anchorCtr="0">
                <a:noAutofit/>
              </a:bodyPr>
              <a:lstStyle/>
              <a:p>
                <a:pPr algn="ctr"/>
                <a:endParaRPr sz="2399" dirty="0">
                  <a:solidFill>
                    <a:schemeClr val="lt1"/>
                  </a:solidFill>
                  <a:latin typeface="Arial" panose="020B0604020202020204" pitchFamily="34" charset="0"/>
                  <a:ea typeface="Calibri"/>
                  <a:cs typeface="Arial" panose="020B0604020202020204" pitchFamily="34" charset="0"/>
                  <a:sym typeface="Calibri"/>
                </a:endParaRPr>
              </a:p>
            </p:txBody>
          </p:sp>
          <p:sp>
            <p:nvSpPr>
              <p:cNvPr id="2716" name="Shape 2716"/>
              <p:cNvSpPr/>
              <p:nvPr/>
            </p:nvSpPr>
            <p:spPr>
              <a:xfrm>
                <a:off x="3089381" y="4803137"/>
                <a:ext cx="698399" cy="843600"/>
              </a:xfrm>
              <a:custGeom>
                <a:avLst/>
                <a:gdLst/>
                <a:ahLst/>
                <a:cxnLst/>
                <a:rect l="0" t="0" r="0" b="0"/>
                <a:pathLst>
                  <a:path w="120000" h="120000" extrusionOk="0">
                    <a:moveTo>
                      <a:pt x="59975" y="0"/>
                    </a:moveTo>
                    <a:cubicBezTo>
                      <a:pt x="30205" y="0"/>
                      <a:pt x="0" y="6610"/>
                      <a:pt x="0" y="19344"/>
                    </a:cubicBezTo>
                    <a:lnTo>
                      <a:pt x="0" y="100615"/>
                    </a:lnTo>
                    <a:cubicBezTo>
                      <a:pt x="0" y="113308"/>
                      <a:pt x="30157" y="119959"/>
                      <a:pt x="59975" y="119959"/>
                    </a:cubicBezTo>
                    <a:cubicBezTo>
                      <a:pt x="89746" y="119959"/>
                      <a:pt x="119951" y="113308"/>
                      <a:pt x="119951" y="100615"/>
                    </a:cubicBezTo>
                    <a:lnTo>
                      <a:pt x="119951" y="19344"/>
                    </a:lnTo>
                    <a:cubicBezTo>
                      <a:pt x="119951" y="6610"/>
                      <a:pt x="89794" y="0"/>
                      <a:pt x="59975" y="0"/>
                    </a:cubicBezTo>
                    <a:close/>
                    <a:moveTo>
                      <a:pt x="59975" y="7745"/>
                    </a:moveTo>
                    <a:cubicBezTo>
                      <a:pt x="92790" y="7745"/>
                      <a:pt x="110720" y="15410"/>
                      <a:pt x="110720" y="19344"/>
                    </a:cubicBezTo>
                    <a:cubicBezTo>
                      <a:pt x="110720" y="23278"/>
                      <a:pt x="92790" y="30942"/>
                      <a:pt x="59975" y="30942"/>
                    </a:cubicBezTo>
                    <a:cubicBezTo>
                      <a:pt x="27160" y="30942"/>
                      <a:pt x="9230" y="23278"/>
                      <a:pt x="9230" y="19344"/>
                    </a:cubicBezTo>
                    <a:cubicBezTo>
                      <a:pt x="9230" y="15410"/>
                      <a:pt x="27160" y="7745"/>
                      <a:pt x="59975" y="7745"/>
                    </a:cubicBezTo>
                    <a:close/>
                    <a:moveTo>
                      <a:pt x="59975" y="112213"/>
                    </a:moveTo>
                    <a:cubicBezTo>
                      <a:pt x="27160" y="112213"/>
                      <a:pt x="9230" y="104548"/>
                      <a:pt x="9230" y="100615"/>
                    </a:cubicBezTo>
                    <a:lnTo>
                      <a:pt x="9230" y="30172"/>
                    </a:lnTo>
                    <a:cubicBezTo>
                      <a:pt x="20443" y="35768"/>
                      <a:pt x="40257" y="38688"/>
                      <a:pt x="59975" y="38688"/>
                    </a:cubicBezTo>
                    <a:cubicBezTo>
                      <a:pt x="79645" y="38688"/>
                      <a:pt x="99508" y="35768"/>
                      <a:pt x="110720" y="30172"/>
                    </a:cubicBezTo>
                    <a:lnTo>
                      <a:pt x="110720" y="100615"/>
                    </a:lnTo>
                    <a:cubicBezTo>
                      <a:pt x="110720" y="104548"/>
                      <a:pt x="92790" y="112213"/>
                      <a:pt x="59975" y="112213"/>
                    </a:cubicBezTo>
                    <a:close/>
                  </a:path>
                </a:pathLst>
              </a:custGeom>
              <a:solidFill>
                <a:schemeClr val="dk1"/>
              </a:solidFill>
              <a:ln>
                <a:noFill/>
              </a:ln>
            </p:spPr>
            <p:txBody>
              <a:bodyPr lIns="91433" tIns="45700" rIns="91433" bIns="45700" anchor="ctr" anchorCtr="0">
                <a:noAutofit/>
              </a:bodyPr>
              <a:lstStyle/>
              <a:p>
                <a:pPr algn="ctr"/>
                <a:endParaRPr sz="1467" dirty="0">
                  <a:solidFill>
                    <a:srgbClr val="3FA9F5"/>
                  </a:solidFill>
                  <a:latin typeface="Arial" panose="020B0604020202020204" pitchFamily="34" charset="0"/>
                  <a:ea typeface="Calibri"/>
                  <a:cs typeface="Arial" panose="020B0604020202020204" pitchFamily="34" charset="0"/>
                  <a:sym typeface="Calibri"/>
                </a:endParaRPr>
              </a:p>
            </p:txBody>
          </p:sp>
          <p:sp>
            <p:nvSpPr>
              <p:cNvPr id="2717" name="Shape 2717"/>
              <p:cNvSpPr/>
              <p:nvPr/>
            </p:nvSpPr>
            <p:spPr>
              <a:xfrm>
                <a:off x="3225821" y="5118725"/>
                <a:ext cx="425400" cy="402300"/>
              </a:xfrm>
              <a:custGeom>
                <a:avLst/>
                <a:gdLst/>
                <a:ahLst/>
                <a:cxnLst/>
                <a:rect l="0" t="0" r="0" b="0"/>
                <a:pathLst>
                  <a:path w="120000" h="120000" extrusionOk="0">
                    <a:moveTo>
                      <a:pt x="119920" y="0"/>
                    </a:moveTo>
                    <a:cubicBezTo>
                      <a:pt x="102539" y="5095"/>
                      <a:pt x="81111" y="7728"/>
                      <a:pt x="59920" y="7728"/>
                    </a:cubicBezTo>
                    <a:cubicBezTo>
                      <a:pt x="38650" y="7728"/>
                      <a:pt x="17301" y="5095"/>
                      <a:pt x="0" y="0"/>
                    </a:cubicBezTo>
                    <a:lnTo>
                      <a:pt x="0" y="112186"/>
                    </a:lnTo>
                    <a:cubicBezTo>
                      <a:pt x="17301" y="117282"/>
                      <a:pt x="38650" y="119915"/>
                      <a:pt x="59920" y="119915"/>
                    </a:cubicBezTo>
                    <a:cubicBezTo>
                      <a:pt x="81111" y="119915"/>
                      <a:pt x="102539" y="117282"/>
                      <a:pt x="119920" y="112186"/>
                    </a:cubicBezTo>
                    <a:lnTo>
                      <a:pt x="119920" y="0"/>
                    </a:lnTo>
                  </a:path>
                </a:pathLst>
              </a:custGeom>
              <a:noFill/>
              <a:ln w="15825" cap="flat" cmpd="sng">
                <a:solidFill>
                  <a:srgbClr val="010101"/>
                </a:solidFill>
                <a:prstDash val="solid"/>
                <a:miter/>
                <a:headEnd type="none" w="med" len="med"/>
                <a:tailEnd type="none" w="med" len="med"/>
              </a:ln>
            </p:spPr>
            <p:txBody>
              <a:bodyPr lIns="91433" tIns="45700" rIns="91433" bIns="45700" anchor="ctr" anchorCtr="0">
                <a:noAutofit/>
              </a:bodyPr>
              <a:lstStyle/>
              <a:p>
                <a:pPr algn="ctr"/>
                <a:endParaRPr sz="1467" dirty="0">
                  <a:solidFill>
                    <a:srgbClr val="3FA9F5"/>
                  </a:solidFill>
                  <a:latin typeface="Arial" panose="020B0604020202020204" pitchFamily="34" charset="0"/>
                  <a:ea typeface="Calibri"/>
                  <a:cs typeface="Arial" panose="020B0604020202020204" pitchFamily="34" charset="0"/>
                  <a:sym typeface="Calibri"/>
                </a:endParaRPr>
              </a:p>
            </p:txBody>
          </p:sp>
          <p:sp>
            <p:nvSpPr>
              <p:cNvPr id="2718" name="Shape 2718"/>
              <p:cNvSpPr/>
              <p:nvPr/>
            </p:nvSpPr>
            <p:spPr>
              <a:xfrm>
                <a:off x="3225821" y="5213023"/>
                <a:ext cx="425400" cy="26400"/>
              </a:xfrm>
              <a:custGeom>
                <a:avLst/>
                <a:gdLst/>
                <a:ahLst/>
                <a:cxnLst/>
                <a:rect l="0" t="0" r="0" b="0"/>
                <a:pathLst>
                  <a:path w="120000" h="120000" extrusionOk="0">
                    <a:moveTo>
                      <a:pt x="119920" y="0"/>
                    </a:moveTo>
                    <a:cubicBezTo>
                      <a:pt x="102539" y="78260"/>
                      <a:pt x="81111" y="118695"/>
                      <a:pt x="59920" y="118695"/>
                    </a:cubicBezTo>
                    <a:cubicBezTo>
                      <a:pt x="38650" y="118695"/>
                      <a:pt x="17301" y="78260"/>
                      <a:pt x="0" y="0"/>
                    </a:cubicBezTo>
                  </a:path>
                </a:pathLst>
              </a:custGeom>
              <a:noFill/>
              <a:ln w="15825" cap="flat" cmpd="sng">
                <a:solidFill>
                  <a:srgbClr val="010101"/>
                </a:solidFill>
                <a:prstDash val="solid"/>
                <a:miter/>
                <a:headEnd type="none" w="med" len="med"/>
                <a:tailEnd type="none" w="med" len="med"/>
              </a:ln>
            </p:spPr>
            <p:txBody>
              <a:bodyPr lIns="91433" tIns="45700" rIns="91433" bIns="45700" anchor="ctr" anchorCtr="0">
                <a:noAutofit/>
              </a:bodyPr>
              <a:lstStyle/>
              <a:p>
                <a:pPr algn="ctr"/>
                <a:endParaRPr sz="1467" dirty="0">
                  <a:solidFill>
                    <a:srgbClr val="3FA9F5"/>
                  </a:solidFill>
                  <a:latin typeface="Arial" panose="020B0604020202020204" pitchFamily="34" charset="0"/>
                  <a:ea typeface="Calibri"/>
                  <a:cs typeface="Arial" panose="020B0604020202020204" pitchFamily="34" charset="0"/>
                  <a:sym typeface="Calibri"/>
                </a:endParaRPr>
              </a:p>
            </p:txBody>
          </p:sp>
          <p:sp>
            <p:nvSpPr>
              <p:cNvPr id="2719" name="Shape 2719"/>
              <p:cNvSpPr/>
              <p:nvPr/>
            </p:nvSpPr>
            <p:spPr>
              <a:xfrm>
                <a:off x="3225821" y="5307323"/>
                <a:ext cx="425400" cy="26400"/>
              </a:xfrm>
              <a:custGeom>
                <a:avLst/>
                <a:gdLst/>
                <a:ahLst/>
                <a:cxnLst/>
                <a:rect l="0" t="0" r="0" b="0"/>
                <a:pathLst>
                  <a:path w="120000" h="120000" extrusionOk="0">
                    <a:moveTo>
                      <a:pt x="119920" y="0"/>
                    </a:moveTo>
                    <a:cubicBezTo>
                      <a:pt x="102539" y="78709"/>
                      <a:pt x="81111" y="118709"/>
                      <a:pt x="59920" y="118709"/>
                    </a:cubicBezTo>
                    <a:cubicBezTo>
                      <a:pt x="38650" y="118709"/>
                      <a:pt x="17301" y="78709"/>
                      <a:pt x="0" y="0"/>
                    </a:cubicBezTo>
                  </a:path>
                </a:pathLst>
              </a:custGeom>
              <a:noFill/>
              <a:ln w="15825" cap="flat" cmpd="sng">
                <a:solidFill>
                  <a:srgbClr val="010101"/>
                </a:solidFill>
                <a:prstDash val="solid"/>
                <a:miter/>
                <a:headEnd type="none" w="med" len="med"/>
                <a:tailEnd type="none" w="med" len="med"/>
              </a:ln>
            </p:spPr>
            <p:txBody>
              <a:bodyPr lIns="91433" tIns="45700" rIns="91433" bIns="45700" anchor="ctr" anchorCtr="0">
                <a:noAutofit/>
              </a:bodyPr>
              <a:lstStyle/>
              <a:p>
                <a:pPr algn="ctr"/>
                <a:endParaRPr sz="1467" dirty="0">
                  <a:solidFill>
                    <a:srgbClr val="3FA9F5"/>
                  </a:solidFill>
                  <a:latin typeface="Arial" panose="020B0604020202020204" pitchFamily="34" charset="0"/>
                  <a:ea typeface="Calibri"/>
                  <a:cs typeface="Arial" panose="020B0604020202020204" pitchFamily="34" charset="0"/>
                  <a:sym typeface="Calibri"/>
                </a:endParaRPr>
              </a:p>
            </p:txBody>
          </p:sp>
          <p:sp>
            <p:nvSpPr>
              <p:cNvPr id="2720" name="Shape 2720"/>
              <p:cNvSpPr/>
              <p:nvPr/>
            </p:nvSpPr>
            <p:spPr>
              <a:xfrm>
                <a:off x="3225821" y="5400364"/>
                <a:ext cx="425400" cy="26400"/>
              </a:xfrm>
              <a:custGeom>
                <a:avLst/>
                <a:gdLst/>
                <a:ahLst/>
                <a:cxnLst/>
                <a:rect l="0" t="0" r="0" b="0"/>
                <a:pathLst>
                  <a:path w="120000" h="120000" extrusionOk="0">
                    <a:moveTo>
                      <a:pt x="119920" y="0"/>
                    </a:moveTo>
                    <a:cubicBezTo>
                      <a:pt x="102539" y="78709"/>
                      <a:pt x="81111" y="118709"/>
                      <a:pt x="59920" y="118709"/>
                    </a:cubicBezTo>
                    <a:cubicBezTo>
                      <a:pt x="38650" y="118709"/>
                      <a:pt x="17301" y="78709"/>
                      <a:pt x="0" y="0"/>
                    </a:cubicBezTo>
                  </a:path>
                </a:pathLst>
              </a:custGeom>
              <a:noFill/>
              <a:ln w="15825" cap="flat" cmpd="sng">
                <a:solidFill>
                  <a:srgbClr val="010101"/>
                </a:solidFill>
                <a:prstDash val="solid"/>
                <a:miter/>
                <a:headEnd type="none" w="med" len="med"/>
                <a:tailEnd type="none" w="med" len="med"/>
              </a:ln>
            </p:spPr>
            <p:txBody>
              <a:bodyPr lIns="91433" tIns="45700" rIns="91433" bIns="45700" anchor="ctr" anchorCtr="0">
                <a:noAutofit/>
              </a:bodyPr>
              <a:lstStyle/>
              <a:p>
                <a:pPr algn="ctr"/>
                <a:endParaRPr sz="1467" dirty="0">
                  <a:solidFill>
                    <a:srgbClr val="3FA9F5"/>
                  </a:solidFill>
                  <a:latin typeface="Arial" panose="020B0604020202020204" pitchFamily="34" charset="0"/>
                  <a:ea typeface="Calibri"/>
                  <a:cs typeface="Arial" panose="020B0604020202020204" pitchFamily="34" charset="0"/>
                  <a:sym typeface="Calibri"/>
                </a:endParaRPr>
              </a:p>
            </p:txBody>
          </p:sp>
          <p:cxnSp>
            <p:nvCxnSpPr>
              <p:cNvPr id="2721" name="Shape 2721"/>
              <p:cNvCxnSpPr/>
              <p:nvPr/>
            </p:nvCxnSpPr>
            <p:spPr>
              <a:xfrm>
                <a:off x="3439162" y="5143871"/>
                <a:ext cx="1200" cy="377100"/>
              </a:xfrm>
              <a:prstGeom prst="straightConnector1">
                <a:avLst/>
              </a:prstGeom>
              <a:noFill/>
              <a:ln w="15825" cap="flat" cmpd="sng">
                <a:solidFill>
                  <a:srgbClr val="010101"/>
                </a:solidFill>
                <a:prstDash val="solid"/>
                <a:miter/>
                <a:headEnd type="none" w="med" len="med"/>
                <a:tailEnd type="none" w="med" len="med"/>
              </a:ln>
            </p:spPr>
          </p:cxnSp>
          <p:sp>
            <p:nvSpPr>
              <p:cNvPr id="2722" name="Shape 2722"/>
              <p:cNvSpPr/>
              <p:nvPr/>
            </p:nvSpPr>
            <p:spPr>
              <a:xfrm>
                <a:off x="3315126" y="5167760"/>
                <a:ext cx="33600" cy="40200"/>
              </a:xfrm>
              <a:custGeom>
                <a:avLst/>
                <a:gdLst/>
                <a:ahLst/>
                <a:cxnLst/>
                <a:rect l="0" t="0" r="0" b="0"/>
                <a:pathLst>
                  <a:path w="120000" h="120000" extrusionOk="0">
                    <a:moveTo>
                      <a:pt x="81322" y="119160"/>
                    </a:moveTo>
                    <a:lnTo>
                      <a:pt x="34710" y="62937"/>
                    </a:lnTo>
                    <a:lnTo>
                      <a:pt x="34710" y="117482"/>
                    </a:lnTo>
                    <a:lnTo>
                      <a:pt x="0" y="117482"/>
                    </a:lnTo>
                    <a:lnTo>
                      <a:pt x="0" y="0"/>
                    </a:lnTo>
                    <a:lnTo>
                      <a:pt x="34710" y="0"/>
                    </a:lnTo>
                    <a:lnTo>
                      <a:pt x="34710" y="50349"/>
                    </a:lnTo>
                    <a:lnTo>
                      <a:pt x="78347" y="0"/>
                    </a:lnTo>
                    <a:lnTo>
                      <a:pt x="118016" y="0"/>
                    </a:lnTo>
                    <a:lnTo>
                      <a:pt x="68429" y="54545"/>
                    </a:lnTo>
                    <a:lnTo>
                      <a:pt x="119008" y="114125"/>
                    </a:lnTo>
                    <a:lnTo>
                      <a:pt x="81322" y="119160"/>
                    </a:lnTo>
                  </a:path>
                </a:pathLst>
              </a:custGeom>
              <a:solidFill>
                <a:srgbClr val="000000"/>
              </a:solidFill>
              <a:ln>
                <a:noFill/>
              </a:ln>
            </p:spPr>
            <p:txBody>
              <a:bodyPr lIns="91433" tIns="45700" rIns="91433" bIns="45700" anchor="ctr" anchorCtr="0">
                <a:noAutofit/>
              </a:bodyPr>
              <a:lstStyle/>
              <a:p>
                <a:pPr algn="ctr"/>
                <a:endParaRPr sz="1467" dirty="0">
                  <a:solidFill>
                    <a:srgbClr val="3FA9F5"/>
                  </a:solidFill>
                  <a:latin typeface="Arial" panose="020B0604020202020204" pitchFamily="34" charset="0"/>
                  <a:ea typeface="Calibri"/>
                  <a:cs typeface="Arial" panose="020B0604020202020204" pitchFamily="34" charset="0"/>
                  <a:sym typeface="Calibri"/>
                </a:endParaRPr>
              </a:p>
            </p:txBody>
          </p:sp>
          <p:sp>
            <p:nvSpPr>
              <p:cNvPr id="2723" name="Shape 2723"/>
              <p:cNvSpPr/>
              <p:nvPr/>
            </p:nvSpPr>
            <p:spPr>
              <a:xfrm>
                <a:off x="3525987" y="5167760"/>
                <a:ext cx="38400" cy="41400"/>
              </a:xfrm>
              <a:custGeom>
                <a:avLst/>
                <a:gdLst/>
                <a:ahLst/>
                <a:cxnLst/>
                <a:rect l="0" t="0" r="0" b="0"/>
                <a:pathLst>
                  <a:path w="120000" h="120000" extrusionOk="0">
                    <a:moveTo>
                      <a:pt x="75328" y="119166"/>
                    </a:moveTo>
                    <a:lnTo>
                      <a:pt x="42043" y="119166"/>
                    </a:lnTo>
                    <a:lnTo>
                      <a:pt x="0" y="4166"/>
                    </a:lnTo>
                    <a:lnTo>
                      <a:pt x="32408" y="0"/>
                    </a:lnTo>
                    <a:lnTo>
                      <a:pt x="60437" y="81666"/>
                    </a:lnTo>
                    <a:lnTo>
                      <a:pt x="87591" y="833"/>
                    </a:lnTo>
                    <a:lnTo>
                      <a:pt x="119124" y="833"/>
                    </a:lnTo>
                    <a:lnTo>
                      <a:pt x="75328" y="119166"/>
                    </a:lnTo>
                  </a:path>
                </a:pathLst>
              </a:custGeom>
              <a:solidFill>
                <a:srgbClr val="000000"/>
              </a:solidFill>
              <a:ln>
                <a:noFill/>
              </a:ln>
            </p:spPr>
            <p:txBody>
              <a:bodyPr lIns="91433" tIns="45700" rIns="91433" bIns="45700" anchor="ctr" anchorCtr="0">
                <a:noAutofit/>
              </a:bodyPr>
              <a:lstStyle/>
              <a:p>
                <a:pPr algn="ctr"/>
                <a:endParaRPr sz="1467" dirty="0">
                  <a:solidFill>
                    <a:srgbClr val="3FA9F5"/>
                  </a:solidFill>
                  <a:latin typeface="Arial" panose="020B0604020202020204" pitchFamily="34" charset="0"/>
                  <a:ea typeface="Calibri"/>
                  <a:cs typeface="Arial" panose="020B0604020202020204" pitchFamily="34" charset="0"/>
                  <a:sym typeface="Calibri"/>
                </a:endParaRPr>
              </a:p>
            </p:txBody>
          </p:sp>
        </p:grpSp>
      </p:grpSp>
      <p:grpSp>
        <p:nvGrpSpPr>
          <p:cNvPr id="2724" name="Shape 2724"/>
          <p:cNvGrpSpPr/>
          <p:nvPr/>
        </p:nvGrpSpPr>
        <p:grpSpPr>
          <a:xfrm>
            <a:off x="3154760" y="4836064"/>
            <a:ext cx="1419600" cy="1468320"/>
            <a:chOff x="3943766" y="3542144"/>
            <a:chExt cx="1419600" cy="1468320"/>
          </a:xfrm>
        </p:grpSpPr>
        <p:sp>
          <p:nvSpPr>
            <p:cNvPr id="2725" name="Shape 2725"/>
            <p:cNvSpPr txBox="1"/>
            <p:nvPr/>
          </p:nvSpPr>
          <p:spPr>
            <a:xfrm>
              <a:off x="3943766" y="3542144"/>
              <a:ext cx="1419600" cy="523200"/>
            </a:xfrm>
            <a:prstGeom prst="rect">
              <a:avLst/>
            </a:prstGeom>
            <a:noFill/>
            <a:ln>
              <a:noFill/>
            </a:ln>
          </p:spPr>
          <p:txBody>
            <a:bodyPr lIns="91433" tIns="45700" rIns="91433" bIns="45700" anchor="ctr" anchorCtr="0">
              <a:noAutofit/>
            </a:bodyPr>
            <a:lstStyle/>
            <a:p>
              <a:pPr algn="ctr">
                <a:buSzPct val="25000"/>
              </a:pPr>
              <a:r>
                <a:rPr lang="en-US" sz="1467" dirty="0">
                  <a:solidFill>
                    <a:schemeClr val="accent3"/>
                  </a:solidFill>
                  <a:latin typeface="Arial" panose="020B0604020202020204" pitchFamily="34" charset="0"/>
                  <a:ea typeface="Calibri"/>
                  <a:cs typeface="Arial" panose="020B0604020202020204" pitchFamily="34" charset="0"/>
                  <a:sym typeface="Calibri"/>
                </a:rPr>
                <a:t>Document Database</a:t>
              </a:r>
            </a:p>
          </p:txBody>
        </p:sp>
        <p:grpSp>
          <p:nvGrpSpPr>
            <p:cNvPr id="2726" name="Shape 2726"/>
            <p:cNvGrpSpPr/>
            <p:nvPr/>
          </p:nvGrpSpPr>
          <p:grpSpPr>
            <a:xfrm>
              <a:off x="4304376" y="4168287"/>
              <a:ext cx="698322" cy="842177"/>
              <a:chOff x="4304376" y="4168287"/>
              <a:chExt cx="698322" cy="842177"/>
            </a:xfrm>
          </p:grpSpPr>
          <p:sp>
            <p:nvSpPr>
              <p:cNvPr id="2727" name="Shape 2727"/>
              <p:cNvSpPr/>
              <p:nvPr/>
            </p:nvSpPr>
            <p:spPr>
              <a:xfrm>
                <a:off x="4325541" y="4314825"/>
                <a:ext cx="660900" cy="682200"/>
              </a:xfrm>
              <a:custGeom>
                <a:avLst/>
                <a:gdLst/>
                <a:ahLst/>
                <a:cxnLst/>
                <a:rect l="0" t="0" r="0" b="0"/>
                <a:pathLst>
                  <a:path w="120000" h="120000" extrusionOk="0">
                    <a:moveTo>
                      <a:pt x="0" y="0"/>
                    </a:moveTo>
                    <a:lnTo>
                      <a:pt x="1945" y="102408"/>
                    </a:lnTo>
                    <a:lnTo>
                      <a:pt x="44756" y="120000"/>
                    </a:lnTo>
                    <a:lnTo>
                      <a:pt x="105080" y="112460"/>
                    </a:lnTo>
                    <a:lnTo>
                      <a:pt x="120000" y="98638"/>
                    </a:lnTo>
                    <a:lnTo>
                      <a:pt x="117405" y="5026"/>
                    </a:lnTo>
                    <a:lnTo>
                      <a:pt x="0" y="0"/>
                    </a:lnTo>
                    <a:close/>
                  </a:path>
                </a:pathLst>
              </a:custGeom>
              <a:solidFill>
                <a:schemeClr val="lt1"/>
              </a:solidFill>
              <a:ln>
                <a:noFill/>
              </a:ln>
            </p:spPr>
            <p:txBody>
              <a:bodyPr lIns="91433" tIns="45700" rIns="91433" bIns="45700" anchor="ctr" anchorCtr="0">
                <a:noAutofit/>
              </a:bodyPr>
              <a:lstStyle/>
              <a:p>
                <a:pPr algn="ctr"/>
                <a:endParaRPr sz="2399" dirty="0">
                  <a:solidFill>
                    <a:schemeClr val="lt1"/>
                  </a:solidFill>
                  <a:latin typeface="Arial" panose="020B0604020202020204" pitchFamily="34" charset="0"/>
                  <a:ea typeface="Calibri"/>
                  <a:cs typeface="Arial" panose="020B0604020202020204" pitchFamily="34" charset="0"/>
                  <a:sym typeface="Calibri"/>
                </a:endParaRPr>
              </a:p>
            </p:txBody>
          </p:sp>
          <p:grpSp>
            <p:nvGrpSpPr>
              <p:cNvPr id="2728" name="Shape 2728"/>
              <p:cNvGrpSpPr/>
              <p:nvPr/>
            </p:nvGrpSpPr>
            <p:grpSpPr>
              <a:xfrm>
                <a:off x="4304376" y="4168287"/>
                <a:ext cx="698322" cy="842177"/>
                <a:chOff x="1973263" y="2006600"/>
                <a:chExt cx="895400" cy="1065238"/>
              </a:xfrm>
            </p:grpSpPr>
            <p:sp>
              <p:nvSpPr>
                <p:cNvPr id="2729" name="Shape 2729"/>
                <p:cNvSpPr/>
                <p:nvPr/>
              </p:nvSpPr>
              <p:spPr>
                <a:xfrm>
                  <a:off x="1973263" y="2006600"/>
                  <a:ext cx="893700" cy="206400"/>
                </a:xfrm>
                <a:custGeom>
                  <a:avLst/>
                  <a:gdLst/>
                  <a:ahLst/>
                  <a:cxnLst/>
                  <a:rect l="0" t="0" r="0" b="0"/>
                  <a:pathLst>
                    <a:path w="120000" h="120000" extrusionOk="0">
                      <a:moveTo>
                        <a:pt x="115358" y="119790"/>
                      </a:moveTo>
                      <a:cubicBezTo>
                        <a:pt x="112796" y="119790"/>
                        <a:pt x="110717" y="110785"/>
                        <a:pt x="110717" y="99895"/>
                      </a:cubicBezTo>
                      <a:cubicBezTo>
                        <a:pt x="110717" y="79581"/>
                        <a:pt x="92828" y="40000"/>
                        <a:pt x="60000" y="40000"/>
                      </a:cubicBezTo>
                      <a:cubicBezTo>
                        <a:pt x="27123" y="40000"/>
                        <a:pt x="9234" y="79581"/>
                        <a:pt x="9234" y="99895"/>
                      </a:cubicBezTo>
                      <a:cubicBezTo>
                        <a:pt x="9234" y="110785"/>
                        <a:pt x="7107" y="119790"/>
                        <a:pt x="4593" y="119790"/>
                      </a:cubicBezTo>
                      <a:cubicBezTo>
                        <a:pt x="2030" y="119790"/>
                        <a:pt x="0" y="110785"/>
                        <a:pt x="0" y="99895"/>
                      </a:cubicBezTo>
                      <a:cubicBezTo>
                        <a:pt x="0" y="34136"/>
                        <a:pt x="30169" y="0"/>
                        <a:pt x="60000" y="0"/>
                      </a:cubicBezTo>
                      <a:cubicBezTo>
                        <a:pt x="89782" y="0"/>
                        <a:pt x="119951" y="34136"/>
                        <a:pt x="119951" y="99895"/>
                      </a:cubicBezTo>
                      <a:cubicBezTo>
                        <a:pt x="119951" y="110785"/>
                        <a:pt x="117921" y="119790"/>
                        <a:pt x="115358" y="119790"/>
                      </a:cubicBezTo>
                    </a:path>
                  </a:pathLst>
                </a:custGeom>
                <a:solidFill>
                  <a:srgbClr val="010101"/>
                </a:solidFill>
                <a:ln>
                  <a:noFill/>
                </a:ln>
              </p:spPr>
              <p:txBody>
                <a:bodyPr lIns="91433" tIns="45700" rIns="91433" bIns="45700" anchor="ctr" anchorCtr="0">
                  <a:noAutofit/>
                </a:bodyPr>
                <a:lstStyle/>
                <a:p>
                  <a:pPr algn="ctr"/>
                  <a:endParaRPr sz="1467" dirty="0">
                    <a:solidFill>
                      <a:srgbClr val="3FA9F5"/>
                    </a:solidFill>
                    <a:latin typeface="Arial" panose="020B0604020202020204" pitchFamily="34" charset="0"/>
                    <a:ea typeface="Calibri"/>
                    <a:cs typeface="Arial" panose="020B0604020202020204" pitchFamily="34" charset="0"/>
                    <a:sym typeface="Calibri"/>
                  </a:endParaRPr>
                </a:p>
              </p:txBody>
            </p:sp>
            <p:sp>
              <p:nvSpPr>
                <p:cNvPr id="2730" name="Shape 2730"/>
                <p:cNvSpPr/>
                <p:nvPr/>
              </p:nvSpPr>
              <p:spPr>
                <a:xfrm>
                  <a:off x="1973263" y="2865438"/>
                  <a:ext cx="893700" cy="206400"/>
                </a:xfrm>
                <a:custGeom>
                  <a:avLst/>
                  <a:gdLst/>
                  <a:ahLst/>
                  <a:cxnLst/>
                  <a:rect l="0" t="0" r="0" b="0"/>
                  <a:pathLst>
                    <a:path w="120000" h="120000" extrusionOk="0">
                      <a:moveTo>
                        <a:pt x="60000" y="119790"/>
                      </a:moveTo>
                      <a:cubicBezTo>
                        <a:pt x="30169" y="119790"/>
                        <a:pt x="0" y="85445"/>
                        <a:pt x="0" y="19895"/>
                      </a:cubicBezTo>
                      <a:cubicBezTo>
                        <a:pt x="0" y="8795"/>
                        <a:pt x="2030" y="0"/>
                        <a:pt x="4593" y="0"/>
                      </a:cubicBezTo>
                      <a:cubicBezTo>
                        <a:pt x="7107" y="0"/>
                        <a:pt x="9234" y="8795"/>
                        <a:pt x="9234" y="19895"/>
                      </a:cubicBezTo>
                      <a:cubicBezTo>
                        <a:pt x="9234" y="40209"/>
                        <a:pt x="27123" y="79790"/>
                        <a:pt x="60000" y="79790"/>
                      </a:cubicBezTo>
                      <a:cubicBezTo>
                        <a:pt x="92828" y="79790"/>
                        <a:pt x="110717" y="40209"/>
                        <a:pt x="110717" y="19895"/>
                      </a:cubicBezTo>
                      <a:cubicBezTo>
                        <a:pt x="110717" y="8795"/>
                        <a:pt x="112796" y="0"/>
                        <a:pt x="115358" y="0"/>
                      </a:cubicBezTo>
                      <a:cubicBezTo>
                        <a:pt x="117921" y="0"/>
                        <a:pt x="119951" y="8795"/>
                        <a:pt x="119951" y="19895"/>
                      </a:cubicBezTo>
                      <a:cubicBezTo>
                        <a:pt x="119951" y="85445"/>
                        <a:pt x="89782" y="119790"/>
                        <a:pt x="60000" y="119790"/>
                      </a:cubicBezTo>
                    </a:path>
                  </a:pathLst>
                </a:custGeom>
                <a:solidFill>
                  <a:srgbClr val="010101"/>
                </a:solidFill>
                <a:ln>
                  <a:noFill/>
                </a:ln>
              </p:spPr>
              <p:txBody>
                <a:bodyPr lIns="91433" tIns="45700" rIns="91433" bIns="45700" anchor="ctr" anchorCtr="0">
                  <a:noAutofit/>
                </a:bodyPr>
                <a:lstStyle/>
                <a:p>
                  <a:pPr algn="ctr"/>
                  <a:endParaRPr sz="1467" dirty="0">
                    <a:solidFill>
                      <a:srgbClr val="3FA9F5"/>
                    </a:solidFill>
                    <a:latin typeface="Arial" panose="020B0604020202020204" pitchFamily="34" charset="0"/>
                    <a:ea typeface="Calibri"/>
                    <a:cs typeface="Arial" panose="020B0604020202020204" pitchFamily="34" charset="0"/>
                    <a:sym typeface="Calibri"/>
                  </a:endParaRPr>
                </a:p>
              </p:txBody>
            </p:sp>
            <p:sp>
              <p:nvSpPr>
                <p:cNvPr id="2731" name="Shape 2731"/>
                <p:cNvSpPr/>
                <p:nvPr/>
              </p:nvSpPr>
              <p:spPr>
                <a:xfrm>
                  <a:off x="1973263" y="2624138"/>
                  <a:ext cx="893700" cy="206400"/>
                </a:xfrm>
                <a:custGeom>
                  <a:avLst/>
                  <a:gdLst/>
                  <a:ahLst/>
                  <a:cxnLst/>
                  <a:rect l="0" t="0" r="0" b="0"/>
                  <a:pathLst>
                    <a:path w="120000" h="120000" extrusionOk="0">
                      <a:moveTo>
                        <a:pt x="60000" y="119790"/>
                      </a:moveTo>
                      <a:cubicBezTo>
                        <a:pt x="30169" y="119790"/>
                        <a:pt x="0" y="85445"/>
                        <a:pt x="0" y="19895"/>
                      </a:cubicBezTo>
                      <a:cubicBezTo>
                        <a:pt x="0" y="8795"/>
                        <a:pt x="2030" y="0"/>
                        <a:pt x="4593" y="0"/>
                      </a:cubicBezTo>
                      <a:cubicBezTo>
                        <a:pt x="7107" y="0"/>
                        <a:pt x="9234" y="8795"/>
                        <a:pt x="9234" y="19895"/>
                      </a:cubicBezTo>
                      <a:cubicBezTo>
                        <a:pt x="9234" y="40209"/>
                        <a:pt x="27123" y="79790"/>
                        <a:pt x="60000" y="79790"/>
                      </a:cubicBezTo>
                      <a:cubicBezTo>
                        <a:pt x="92828" y="79790"/>
                        <a:pt x="110717" y="40209"/>
                        <a:pt x="110717" y="19895"/>
                      </a:cubicBezTo>
                      <a:cubicBezTo>
                        <a:pt x="110717" y="8795"/>
                        <a:pt x="112796" y="0"/>
                        <a:pt x="115358" y="0"/>
                      </a:cubicBezTo>
                      <a:cubicBezTo>
                        <a:pt x="117921" y="0"/>
                        <a:pt x="119951" y="8795"/>
                        <a:pt x="119951" y="19895"/>
                      </a:cubicBezTo>
                      <a:cubicBezTo>
                        <a:pt x="119951" y="85445"/>
                        <a:pt x="89782" y="119790"/>
                        <a:pt x="60000" y="119790"/>
                      </a:cubicBezTo>
                    </a:path>
                  </a:pathLst>
                </a:custGeom>
                <a:solidFill>
                  <a:srgbClr val="010101"/>
                </a:solidFill>
                <a:ln>
                  <a:noFill/>
                </a:ln>
              </p:spPr>
              <p:txBody>
                <a:bodyPr lIns="91433" tIns="45700" rIns="91433" bIns="45700" anchor="ctr" anchorCtr="0">
                  <a:noAutofit/>
                </a:bodyPr>
                <a:lstStyle/>
                <a:p>
                  <a:pPr algn="ctr"/>
                  <a:endParaRPr sz="1467" dirty="0">
                    <a:solidFill>
                      <a:srgbClr val="3FA9F5"/>
                    </a:solidFill>
                    <a:latin typeface="Arial" panose="020B0604020202020204" pitchFamily="34" charset="0"/>
                    <a:ea typeface="Calibri"/>
                    <a:cs typeface="Arial" panose="020B0604020202020204" pitchFamily="34" charset="0"/>
                    <a:sym typeface="Calibri"/>
                  </a:endParaRPr>
                </a:p>
              </p:txBody>
            </p:sp>
            <p:sp>
              <p:nvSpPr>
                <p:cNvPr id="2732" name="Shape 2732"/>
                <p:cNvSpPr/>
                <p:nvPr/>
              </p:nvSpPr>
              <p:spPr>
                <a:xfrm>
                  <a:off x="1973263" y="2384425"/>
                  <a:ext cx="893700" cy="206400"/>
                </a:xfrm>
                <a:custGeom>
                  <a:avLst/>
                  <a:gdLst/>
                  <a:ahLst/>
                  <a:cxnLst/>
                  <a:rect l="0" t="0" r="0" b="0"/>
                  <a:pathLst>
                    <a:path w="120000" h="120000" extrusionOk="0">
                      <a:moveTo>
                        <a:pt x="60000" y="119790"/>
                      </a:moveTo>
                      <a:cubicBezTo>
                        <a:pt x="30169" y="119790"/>
                        <a:pt x="0" y="85505"/>
                        <a:pt x="0" y="20069"/>
                      </a:cubicBezTo>
                      <a:cubicBezTo>
                        <a:pt x="0" y="8989"/>
                        <a:pt x="2030" y="0"/>
                        <a:pt x="4593" y="0"/>
                      </a:cubicBezTo>
                      <a:cubicBezTo>
                        <a:pt x="7107" y="0"/>
                        <a:pt x="9234" y="8989"/>
                        <a:pt x="9234" y="20069"/>
                      </a:cubicBezTo>
                      <a:cubicBezTo>
                        <a:pt x="9234" y="40348"/>
                        <a:pt x="27123" y="79860"/>
                        <a:pt x="60000" y="79860"/>
                      </a:cubicBezTo>
                      <a:cubicBezTo>
                        <a:pt x="92828" y="79860"/>
                        <a:pt x="110717" y="40348"/>
                        <a:pt x="110717" y="20069"/>
                      </a:cubicBezTo>
                      <a:cubicBezTo>
                        <a:pt x="110717" y="8989"/>
                        <a:pt x="112796" y="0"/>
                        <a:pt x="115358" y="0"/>
                      </a:cubicBezTo>
                      <a:cubicBezTo>
                        <a:pt x="117921" y="0"/>
                        <a:pt x="119951" y="8989"/>
                        <a:pt x="119951" y="20069"/>
                      </a:cubicBezTo>
                      <a:cubicBezTo>
                        <a:pt x="119951" y="85505"/>
                        <a:pt x="89782" y="119790"/>
                        <a:pt x="60000" y="119790"/>
                      </a:cubicBezTo>
                    </a:path>
                  </a:pathLst>
                </a:custGeom>
                <a:solidFill>
                  <a:srgbClr val="010101"/>
                </a:solidFill>
                <a:ln>
                  <a:noFill/>
                </a:ln>
              </p:spPr>
              <p:txBody>
                <a:bodyPr lIns="91433" tIns="45700" rIns="91433" bIns="45700" anchor="ctr" anchorCtr="0">
                  <a:noAutofit/>
                </a:bodyPr>
                <a:lstStyle/>
                <a:p>
                  <a:pPr algn="ctr"/>
                  <a:endParaRPr sz="1467" dirty="0">
                    <a:solidFill>
                      <a:srgbClr val="3FA9F5"/>
                    </a:solidFill>
                    <a:latin typeface="Arial" panose="020B0604020202020204" pitchFamily="34" charset="0"/>
                    <a:ea typeface="Calibri"/>
                    <a:cs typeface="Arial" panose="020B0604020202020204" pitchFamily="34" charset="0"/>
                    <a:sym typeface="Calibri"/>
                  </a:endParaRPr>
                </a:p>
              </p:txBody>
            </p:sp>
            <p:sp>
              <p:nvSpPr>
                <p:cNvPr id="2733" name="Shape 2733"/>
                <p:cNvSpPr/>
                <p:nvPr/>
              </p:nvSpPr>
              <p:spPr>
                <a:xfrm>
                  <a:off x="1973263" y="2143125"/>
                  <a:ext cx="893700" cy="206400"/>
                </a:xfrm>
                <a:custGeom>
                  <a:avLst/>
                  <a:gdLst/>
                  <a:ahLst/>
                  <a:cxnLst/>
                  <a:rect l="0" t="0" r="0" b="0"/>
                  <a:pathLst>
                    <a:path w="120000" h="120000" extrusionOk="0">
                      <a:moveTo>
                        <a:pt x="60000" y="119790"/>
                      </a:moveTo>
                      <a:cubicBezTo>
                        <a:pt x="30169" y="119790"/>
                        <a:pt x="0" y="85505"/>
                        <a:pt x="0" y="20069"/>
                      </a:cubicBezTo>
                      <a:cubicBezTo>
                        <a:pt x="0" y="8989"/>
                        <a:pt x="2030" y="0"/>
                        <a:pt x="4593" y="0"/>
                      </a:cubicBezTo>
                      <a:cubicBezTo>
                        <a:pt x="7107" y="0"/>
                        <a:pt x="9234" y="8989"/>
                        <a:pt x="9234" y="20069"/>
                      </a:cubicBezTo>
                      <a:cubicBezTo>
                        <a:pt x="9234" y="40348"/>
                        <a:pt x="27123" y="79860"/>
                        <a:pt x="60000" y="79860"/>
                      </a:cubicBezTo>
                      <a:cubicBezTo>
                        <a:pt x="92828" y="79860"/>
                        <a:pt x="110717" y="40348"/>
                        <a:pt x="110717" y="20069"/>
                      </a:cubicBezTo>
                      <a:cubicBezTo>
                        <a:pt x="110717" y="8989"/>
                        <a:pt x="112796" y="0"/>
                        <a:pt x="115358" y="0"/>
                      </a:cubicBezTo>
                      <a:cubicBezTo>
                        <a:pt x="117921" y="0"/>
                        <a:pt x="119951" y="8989"/>
                        <a:pt x="119951" y="20069"/>
                      </a:cubicBezTo>
                      <a:cubicBezTo>
                        <a:pt x="119951" y="85505"/>
                        <a:pt x="89782" y="119790"/>
                        <a:pt x="60000" y="119790"/>
                      </a:cubicBezTo>
                    </a:path>
                  </a:pathLst>
                </a:custGeom>
                <a:solidFill>
                  <a:srgbClr val="010101"/>
                </a:solidFill>
                <a:ln>
                  <a:noFill/>
                </a:ln>
              </p:spPr>
              <p:txBody>
                <a:bodyPr lIns="91433" tIns="45700" rIns="91433" bIns="45700" anchor="ctr" anchorCtr="0">
                  <a:noAutofit/>
                </a:bodyPr>
                <a:lstStyle/>
                <a:p>
                  <a:pPr algn="ctr"/>
                  <a:endParaRPr sz="1467" dirty="0">
                    <a:solidFill>
                      <a:srgbClr val="3FA9F5"/>
                    </a:solidFill>
                    <a:latin typeface="Arial" panose="020B0604020202020204" pitchFamily="34" charset="0"/>
                    <a:ea typeface="Calibri"/>
                    <a:cs typeface="Arial" panose="020B0604020202020204" pitchFamily="34" charset="0"/>
                    <a:sym typeface="Calibri"/>
                  </a:endParaRPr>
                </a:p>
              </p:txBody>
            </p:sp>
            <p:sp>
              <p:nvSpPr>
                <p:cNvPr id="2734" name="Shape 2734"/>
                <p:cNvSpPr/>
                <p:nvPr/>
              </p:nvSpPr>
              <p:spPr>
                <a:xfrm>
                  <a:off x="1973263" y="2143125"/>
                  <a:ext cx="69900" cy="790500"/>
                </a:xfrm>
                <a:custGeom>
                  <a:avLst/>
                  <a:gdLst/>
                  <a:ahLst/>
                  <a:cxnLst/>
                  <a:rect l="0" t="0" r="0" b="0"/>
                  <a:pathLst>
                    <a:path w="120000" h="120000" extrusionOk="0">
                      <a:moveTo>
                        <a:pt x="59375" y="119945"/>
                      </a:moveTo>
                      <a:cubicBezTo>
                        <a:pt x="26875" y="119945"/>
                        <a:pt x="0" y="117650"/>
                        <a:pt x="0" y="114754"/>
                      </a:cubicBezTo>
                      <a:lnTo>
                        <a:pt x="0" y="5245"/>
                      </a:lnTo>
                      <a:cubicBezTo>
                        <a:pt x="0" y="2349"/>
                        <a:pt x="26250" y="0"/>
                        <a:pt x="59375" y="0"/>
                      </a:cubicBezTo>
                      <a:cubicBezTo>
                        <a:pt x="91875" y="0"/>
                        <a:pt x="119375" y="2349"/>
                        <a:pt x="119375" y="5245"/>
                      </a:cubicBezTo>
                      <a:lnTo>
                        <a:pt x="119375" y="114754"/>
                      </a:lnTo>
                      <a:cubicBezTo>
                        <a:pt x="119375" y="117650"/>
                        <a:pt x="92500" y="119945"/>
                        <a:pt x="59375" y="119945"/>
                      </a:cubicBezTo>
                    </a:path>
                  </a:pathLst>
                </a:custGeom>
                <a:solidFill>
                  <a:srgbClr val="010101"/>
                </a:solidFill>
                <a:ln>
                  <a:noFill/>
                </a:ln>
              </p:spPr>
              <p:txBody>
                <a:bodyPr lIns="91433" tIns="45700" rIns="91433" bIns="45700" anchor="ctr" anchorCtr="0">
                  <a:noAutofit/>
                </a:bodyPr>
                <a:lstStyle/>
                <a:p>
                  <a:pPr algn="ctr"/>
                  <a:endParaRPr sz="1467" dirty="0">
                    <a:solidFill>
                      <a:srgbClr val="3FA9F5"/>
                    </a:solidFill>
                    <a:latin typeface="Arial" panose="020B0604020202020204" pitchFamily="34" charset="0"/>
                    <a:ea typeface="Calibri"/>
                    <a:cs typeface="Arial" panose="020B0604020202020204" pitchFamily="34" charset="0"/>
                    <a:sym typeface="Calibri"/>
                  </a:endParaRPr>
                </a:p>
              </p:txBody>
            </p:sp>
            <p:sp>
              <p:nvSpPr>
                <p:cNvPr id="2735" name="Shape 2735"/>
                <p:cNvSpPr/>
                <p:nvPr/>
              </p:nvSpPr>
              <p:spPr>
                <a:xfrm>
                  <a:off x="2798763" y="2143125"/>
                  <a:ext cx="69900" cy="790500"/>
                </a:xfrm>
                <a:custGeom>
                  <a:avLst/>
                  <a:gdLst/>
                  <a:ahLst/>
                  <a:cxnLst/>
                  <a:rect l="0" t="0" r="0" b="0"/>
                  <a:pathLst>
                    <a:path w="120000" h="120000" extrusionOk="0">
                      <a:moveTo>
                        <a:pt x="60000" y="119945"/>
                      </a:moveTo>
                      <a:cubicBezTo>
                        <a:pt x="26875" y="119945"/>
                        <a:pt x="0" y="117650"/>
                        <a:pt x="0" y="114754"/>
                      </a:cubicBezTo>
                      <a:lnTo>
                        <a:pt x="0" y="5245"/>
                      </a:lnTo>
                      <a:cubicBezTo>
                        <a:pt x="0" y="2349"/>
                        <a:pt x="26875" y="0"/>
                        <a:pt x="60000" y="0"/>
                      </a:cubicBezTo>
                      <a:cubicBezTo>
                        <a:pt x="93125" y="0"/>
                        <a:pt x="119375" y="2349"/>
                        <a:pt x="119375" y="5245"/>
                      </a:cubicBezTo>
                      <a:lnTo>
                        <a:pt x="119375" y="114754"/>
                      </a:lnTo>
                      <a:cubicBezTo>
                        <a:pt x="119375" y="117650"/>
                        <a:pt x="93125" y="119945"/>
                        <a:pt x="60000" y="119945"/>
                      </a:cubicBezTo>
                    </a:path>
                  </a:pathLst>
                </a:custGeom>
                <a:solidFill>
                  <a:srgbClr val="010101"/>
                </a:solidFill>
                <a:ln>
                  <a:noFill/>
                </a:ln>
              </p:spPr>
              <p:txBody>
                <a:bodyPr lIns="91433" tIns="45700" rIns="91433" bIns="45700" anchor="ctr" anchorCtr="0">
                  <a:noAutofit/>
                </a:bodyPr>
                <a:lstStyle/>
                <a:p>
                  <a:pPr algn="ctr"/>
                  <a:endParaRPr sz="1467" dirty="0">
                    <a:solidFill>
                      <a:srgbClr val="3FA9F5"/>
                    </a:solidFill>
                    <a:latin typeface="Arial" panose="020B0604020202020204" pitchFamily="34" charset="0"/>
                    <a:ea typeface="Calibri"/>
                    <a:cs typeface="Arial" panose="020B0604020202020204" pitchFamily="34" charset="0"/>
                    <a:sym typeface="Calibri"/>
                  </a:endParaRPr>
                </a:p>
              </p:txBody>
            </p:sp>
            <p:sp>
              <p:nvSpPr>
                <p:cNvPr id="2736" name="Shape 2736"/>
                <p:cNvSpPr/>
                <p:nvPr/>
              </p:nvSpPr>
              <p:spPr>
                <a:xfrm>
                  <a:off x="2695575" y="2338388"/>
                  <a:ext cx="69900" cy="92100"/>
                </a:xfrm>
                <a:custGeom>
                  <a:avLst/>
                  <a:gdLst/>
                  <a:ahLst/>
                  <a:cxnLst/>
                  <a:rect l="0" t="0" r="0" b="0"/>
                  <a:pathLst>
                    <a:path w="120000" h="120000" extrusionOk="0">
                      <a:moveTo>
                        <a:pt x="0" y="59766"/>
                      </a:moveTo>
                      <a:cubicBezTo>
                        <a:pt x="0" y="0"/>
                        <a:pt x="119375" y="466"/>
                        <a:pt x="119375" y="59766"/>
                      </a:cubicBezTo>
                      <a:cubicBezTo>
                        <a:pt x="119375" y="119533"/>
                        <a:pt x="0" y="119066"/>
                        <a:pt x="0" y="59766"/>
                      </a:cubicBezTo>
                    </a:path>
                  </a:pathLst>
                </a:custGeom>
                <a:solidFill>
                  <a:srgbClr val="010101"/>
                </a:solidFill>
                <a:ln>
                  <a:noFill/>
                </a:ln>
              </p:spPr>
              <p:txBody>
                <a:bodyPr lIns="91433" tIns="45700" rIns="91433" bIns="45700" anchor="ctr" anchorCtr="0">
                  <a:noAutofit/>
                </a:bodyPr>
                <a:lstStyle/>
                <a:p>
                  <a:pPr algn="ctr"/>
                  <a:endParaRPr sz="1467" dirty="0">
                    <a:solidFill>
                      <a:srgbClr val="3FA9F5"/>
                    </a:solidFill>
                    <a:latin typeface="Arial" panose="020B0604020202020204" pitchFamily="34" charset="0"/>
                    <a:ea typeface="Calibri"/>
                    <a:cs typeface="Arial" panose="020B0604020202020204" pitchFamily="34" charset="0"/>
                    <a:sym typeface="Calibri"/>
                  </a:endParaRPr>
                </a:p>
              </p:txBody>
            </p:sp>
            <p:sp>
              <p:nvSpPr>
                <p:cNvPr id="2737" name="Shape 2737"/>
                <p:cNvSpPr/>
                <p:nvPr/>
              </p:nvSpPr>
              <p:spPr>
                <a:xfrm>
                  <a:off x="2695575" y="2578100"/>
                  <a:ext cx="69900" cy="92100"/>
                </a:xfrm>
                <a:custGeom>
                  <a:avLst/>
                  <a:gdLst/>
                  <a:ahLst/>
                  <a:cxnLst/>
                  <a:rect l="0" t="0" r="0" b="0"/>
                  <a:pathLst>
                    <a:path w="120000" h="120000" extrusionOk="0">
                      <a:moveTo>
                        <a:pt x="0" y="60000"/>
                      </a:moveTo>
                      <a:cubicBezTo>
                        <a:pt x="0" y="0"/>
                        <a:pt x="119375" y="0"/>
                        <a:pt x="119375" y="60000"/>
                      </a:cubicBezTo>
                      <a:cubicBezTo>
                        <a:pt x="119375" y="119531"/>
                        <a:pt x="0" y="119531"/>
                        <a:pt x="0" y="60000"/>
                      </a:cubicBezTo>
                    </a:path>
                  </a:pathLst>
                </a:custGeom>
                <a:solidFill>
                  <a:srgbClr val="010101"/>
                </a:solidFill>
                <a:ln>
                  <a:noFill/>
                </a:ln>
              </p:spPr>
              <p:txBody>
                <a:bodyPr lIns="91433" tIns="45700" rIns="91433" bIns="45700" anchor="ctr" anchorCtr="0">
                  <a:noAutofit/>
                </a:bodyPr>
                <a:lstStyle/>
                <a:p>
                  <a:pPr algn="ctr"/>
                  <a:endParaRPr sz="1467" dirty="0">
                    <a:solidFill>
                      <a:srgbClr val="3FA9F5"/>
                    </a:solidFill>
                    <a:latin typeface="Arial" panose="020B0604020202020204" pitchFamily="34" charset="0"/>
                    <a:ea typeface="Calibri"/>
                    <a:cs typeface="Arial" panose="020B0604020202020204" pitchFamily="34" charset="0"/>
                    <a:sym typeface="Calibri"/>
                  </a:endParaRPr>
                </a:p>
              </p:txBody>
            </p:sp>
            <p:sp>
              <p:nvSpPr>
                <p:cNvPr id="2738" name="Shape 2738"/>
                <p:cNvSpPr/>
                <p:nvPr/>
              </p:nvSpPr>
              <p:spPr>
                <a:xfrm>
                  <a:off x="2695575" y="2819400"/>
                  <a:ext cx="69900" cy="92100"/>
                </a:xfrm>
                <a:custGeom>
                  <a:avLst/>
                  <a:gdLst/>
                  <a:ahLst/>
                  <a:cxnLst/>
                  <a:rect l="0" t="0" r="0" b="0"/>
                  <a:pathLst>
                    <a:path w="120000" h="120000" extrusionOk="0">
                      <a:moveTo>
                        <a:pt x="0" y="60000"/>
                      </a:moveTo>
                      <a:cubicBezTo>
                        <a:pt x="0" y="0"/>
                        <a:pt x="119375" y="0"/>
                        <a:pt x="119375" y="60000"/>
                      </a:cubicBezTo>
                      <a:cubicBezTo>
                        <a:pt x="119375" y="119531"/>
                        <a:pt x="0" y="119531"/>
                        <a:pt x="0" y="60000"/>
                      </a:cubicBezTo>
                    </a:path>
                  </a:pathLst>
                </a:custGeom>
                <a:solidFill>
                  <a:srgbClr val="010101"/>
                </a:solidFill>
                <a:ln>
                  <a:noFill/>
                </a:ln>
              </p:spPr>
              <p:txBody>
                <a:bodyPr lIns="91433" tIns="45700" rIns="91433" bIns="45700" anchor="ctr" anchorCtr="0">
                  <a:noAutofit/>
                </a:bodyPr>
                <a:lstStyle/>
                <a:p>
                  <a:pPr algn="ctr"/>
                  <a:endParaRPr sz="1467" dirty="0">
                    <a:solidFill>
                      <a:srgbClr val="3FA9F5"/>
                    </a:solidFill>
                    <a:latin typeface="Arial" panose="020B0604020202020204" pitchFamily="34" charset="0"/>
                    <a:ea typeface="Calibri"/>
                    <a:cs typeface="Arial" panose="020B0604020202020204" pitchFamily="34" charset="0"/>
                    <a:sym typeface="Calibri"/>
                  </a:endParaRPr>
                </a:p>
              </p:txBody>
            </p:sp>
          </p:grpSp>
        </p:grpSp>
      </p:grpSp>
      <p:grpSp>
        <p:nvGrpSpPr>
          <p:cNvPr id="2739" name="Shape 2739"/>
          <p:cNvGrpSpPr/>
          <p:nvPr/>
        </p:nvGrpSpPr>
        <p:grpSpPr>
          <a:xfrm>
            <a:off x="4295154" y="4978822"/>
            <a:ext cx="1419600" cy="1177204"/>
            <a:chOff x="5089335" y="3184100"/>
            <a:chExt cx="1419600" cy="1177202"/>
          </a:xfrm>
        </p:grpSpPr>
        <p:sp>
          <p:nvSpPr>
            <p:cNvPr id="2740" name="Shape 2740"/>
            <p:cNvSpPr txBox="1"/>
            <p:nvPr/>
          </p:nvSpPr>
          <p:spPr>
            <a:xfrm>
              <a:off x="5089335" y="3184100"/>
              <a:ext cx="1419600" cy="307800"/>
            </a:xfrm>
            <a:prstGeom prst="rect">
              <a:avLst/>
            </a:prstGeom>
            <a:noFill/>
            <a:ln>
              <a:noFill/>
            </a:ln>
          </p:spPr>
          <p:txBody>
            <a:bodyPr lIns="91433" tIns="45700" rIns="91433" bIns="45700" anchor="ctr" anchorCtr="0">
              <a:noAutofit/>
            </a:bodyPr>
            <a:lstStyle/>
            <a:p>
              <a:pPr algn="ctr">
                <a:buSzPct val="25000"/>
              </a:pPr>
              <a:r>
                <a:rPr lang="en-US" sz="1467" dirty="0">
                  <a:solidFill>
                    <a:schemeClr val="accent3"/>
                  </a:solidFill>
                  <a:latin typeface="Arial" panose="020B0604020202020204" pitchFamily="34" charset="0"/>
                  <a:ea typeface="Calibri"/>
                  <a:cs typeface="Arial" panose="020B0604020202020204" pitchFamily="34" charset="0"/>
                  <a:sym typeface="Calibri"/>
                </a:rPr>
                <a:t>Mobile</a:t>
              </a:r>
            </a:p>
          </p:txBody>
        </p:sp>
        <p:grpSp>
          <p:nvGrpSpPr>
            <p:cNvPr id="2741" name="Shape 2741"/>
            <p:cNvGrpSpPr/>
            <p:nvPr/>
          </p:nvGrpSpPr>
          <p:grpSpPr>
            <a:xfrm>
              <a:off x="5579082" y="3653303"/>
              <a:ext cx="440100" cy="708000"/>
              <a:chOff x="5579082" y="3653303"/>
              <a:chExt cx="440100" cy="708000"/>
            </a:xfrm>
          </p:grpSpPr>
          <p:sp>
            <p:nvSpPr>
              <p:cNvPr id="2742" name="Shape 2742"/>
              <p:cNvSpPr/>
              <p:nvPr/>
            </p:nvSpPr>
            <p:spPr>
              <a:xfrm>
                <a:off x="5579082" y="3750623"/>
                <a:ext cx="426600" cy="564300"/>
              </a:xfrm>
              <a:prstGeom prst="rect">
                <a:avLst/>
              </a:prstGeom>
              <a:solidFill>
                <a:schemeClr val="lt1"/>
              </a:solidFill>
              <a:ln>
                <a:noFill/>
              </a:ln>
            </p:spPr>
            <p:txBody>
              <a:bodyPr lIns="91433" tIns="45700" rIns="91433" bIns="45700" anchor="ctr" anchorCtr="0">
                <a:noAutofit/>
              </a:bodyPr>
              <a:lstStyle/>
              <a:p>
                <a:pPr algn="ctr"/>
                <a:endParaRPr sz="1467" dirty="0">
                  <a:solidFill>
                    <a:srgbClr val="3FA9F5"/>
                  </a:solidFill>
                  <a:latin typeface="Arial" panose="020B0604020202020204" pitchFamily="34" charset="0"/>
                  <a:ea typeface="Calibri"/>
                  <a:cs typeface="Arial" panose="020B0604020202020204" pitchFamily="34" charset="0"/>
                  <a:sym typeface="Calibri"/>
                </a:endParaRPr>
              </a:p>
            </p:txBody>
          </p:sp>
          <p:sp>
            <p:nvSpPr>
              <p:cNvPr id="2743" name="Shape 2743"/>
              <p:cNvSpPr/>
              <p:nvPr/>
            </p:nvSpPr>
            <p:spPr>
              <a:xfrm>
                <a:off x="5579082" y="3653303"/>
                <a:ext cx="440100" cy="708000"/>
              </a:xfrm>
              <a:custGeom>
                <a:avLst/>
                <a:gdLst/>
                <a:ahLst/>
                <a:cxnLst/>
                <a:rect l="0" t="0" r="0" b="0"/>
                <a:pathLst>
                  <a:path w="120000" h="120000" extrusionOk="0">
                    <a:moveTo>
                      <a:pt x="60000" y="103007"/>
                    </a:moveTo>
                    <a:cubicBezTo>
                      <a:pt x="63472" y="103007"/>
                      <a:pt x="66173" y="104751"/>
                      <a:pt x="66173" y="106941"/>
                    </a:cubicBezTo>
                    <a:cubicBezTo>
                      <a:pt x="66173" y="109090"/>
                      <a:pt x="63472" y="110834"/>
                      <a:pt x="60000" y="110834"/>
                    </a:cubicBezTo>
                    <a:cubicBezTo>
                      <a:pt x="56591" y="110834"/>
                      <a:pt x="53762" y="109090"/>
                      <a:pt x="53762" y="106941"/>
                    </a:cubicBezTo>
                    <a:cubicBezTo>
                      <a:pt x="53762" y="104751"/>
                      <a:pt x="56591" y="103007"/>
                      <a:pt x="60000" y="103007"/>
                    </a:cubicBezTo>
                    <a:close/>
                    <a:moveTo>
                      <a:pt x="12411" y="101710"/>
                    </a:moveTo>
                    <a:lnTo>
                      <a:pt x="12411" y="110834"/>
                    </a:lnTo>
                    <a:cubicBezTo>
                      <a:pt x="12411" y="111605"/>
                      <a:pt x="13247" y="112132"/>
                      <a:pt x="14469" y="112132"/>
                    </a:cubicBezTo>
                    <a:lnTo>
                      <a:pt x="105466" y="112132"/>
                    </a:lnTo>
                    <a:cubicBezTo>
                      <a:pt x="106752" y="112132"/>
                      <a:pt x="107524" y="111605"/>
                      <a:pt x="107524" y="110834"/>
                    </a:cubicBezTo>
                    <a:lnTo>
                      <a:pt x="107524" y="101710"/>
                    </a:lnTo>
                    <a:lnTo>
                      <a:pt x="12411" y="101710"/>
                    </a:lnTo>
                    <a:close/>
                    <a:moveTo>
                      <a:pt x="107524" y="18249"/>
                    </a:moveTo>
                    <a:lnTo>
                      <a:pt x="12411" y="18249"/>
                    </a:lnTo>
                    <a:lnTo>
                      <a:pt x="12411" y="93883"/>
                    </a:lnTo>
                    <a:lnTo>
                      <a:pt x="107524" y="93883"/>
                    </a:lnTo>
                    <a:lnTo>
                      <a:pt x="107524" y="18249"/>
                    </a:lnTo>
                    <a:close/>
                    <a:moveTo>
                      <a:pt x="105466" y="7826"/>
                    </a:moveTo>
                    <a:lnTo>
                      <a:pt x="14469" y="7826"/>
                    </a:lnTo>
                    <a:cubicBezTo>
                      <a:pt x="13247" y="7826"/>
                      <a:pt x="12411" y="8313"/>
                      <a:pt x="12411" y="9124"/>
                    </a:cubicBezTo>
                    <a:lnTo>
                      <a:pt x="12411" y="10422"/>
                    </a:lnTo>
                    <a:lnTo>
                      <a:pt x="107524" y="10422"/>
                    </a:lnTo>
                    <a:lnTo>
                      <a:pt x="107524" y="9124"/>
                    </a:lnTo>
                    <a:cubicBezTo>
                      <a:pt x="107524" y="8313"/>
                      <a:pt x="106752" y="7826"/>
                      <a:pt x="105466" y="7826"/>
                    </a:cubicBezTo>
                    <a:close/>
                    <a:moveTo>
                      <a:pt x="105466" y="0"/>
                    </a:moveTo>
                    <a:cubicBezTo>
                      <a:pt x="113376" y="0"/>
                      <a:pt x="119935" y="4136"/>
                      <a:pt x="119935" y="9124"/>
                    </a:cubicBezTo>
                    <a:lnTo>
                      <a:pt x="119935" y="110834"/>
                    </a:lnTo>
                    <a:cubicBezTo>
                      <a:pt x="119935" y="115822"/>
                      <a:pt x="113376" y="119959"/>
                      <a:pt x="105466" y="119959"/>
                    </a:cubicBezTo>
                    <a:lnTo>
                      <a:pt x="14469" y="119959"/>
                    </a:lnTo>
                    <a:cubicBezTo>
                      <a:pt x="6559" y="119959"/>
                      <a:pt x="0" y="115822"/>
                      <a:pt x="0" y="110834"/>
                    </a:cubicBezTo>
                    <a:lnTo>
                      <a:pt x="0" y="9124"/>
                    </a:lnTo>
                    <a:cubicBezTo>
                      <a:pt x="0" y="4136"/>
                      <a:pt x="6559" y="0"/>
                      <a:pt x="14469" y="0"/>
                    </a:cubicBezTo>
                    <a:lnTo>
                      <a:pt x="105466" y="0"/>
                    </a:lnTo>
                    <a:close/>
                  </a:path>
                </a:pathLst>
              </a:custGeom>
              <a:solidFill>
                <a:srgbClr val="010101"/>
              </a:solidFill>
              <a:ln>
                <a:noFill/>
              </a:ln>
            </p:spPr>
            <p:txBody>
              <a:bodyPr lIns="91433" tIns="45700" rIns="91433" bIns="45700" anchor="ctr" anchorCtr="0">
                <a:noAutofit/>
              </a:bodyPr>
              <a:lstStyle/>
              <a:p>
                <a:pPr algn="ctr"/>
                <a:endParaRPr sz="1467" dirty="0">
                  <a:solidFill>
                    <a:srgbClr val="3FA9F5"/>
                  </a:solidFill>
                  <a:latin typeface="Arial" panose="020B0604020202020204" pitchFamily="34" charset="0"/>
                  <a:ea typeface="Calibri"/>
                  <a:cs typeface="Arial" panose="020B0604020202020204" pitchFamily="34" charset="0"/>
                  <a:sym typeface="Calibri"/>
                </a:endParaRPr>
              </a:p>
            </p:txBody>
          </p:sp>
        </p:grpSp>
      </p:grpSp>
      <p:grpSp>
        <p:nvGrpSpPr>
          <p:cNvPr id="2744" name="Shape 2744"/>
          <p:cNvGrpSpPr/>
          <p:nvPr/>
        </p:nvGrpSpPr>
        <p:grpSpPr>
          <a:xfrm>
            <a:off x="5363829" y="4839675"/>
            <a:ext cx="1419600" cy="1353756"/>
            <a:chOff x="6156110" y="2562081"/>
            <a:chExt cx="1419600" cy="1353756"/>
          </a:xfrm>
        </p:grpSpPr>
        <p:sp>
          <p:nvSpPr>
            <p:cNvPr id="2745" name="Shape 2745"/>
            <p:cNvSpPr txBox="1"/>
            <p:nvPr/>
          </p:nvSpPr>
          <p:spPr>
            <a:xfrm>
              <a:off x="6156110" y="2562081"/>
              <a:ext cx="1419600" cy="523200"/>
            </a:xfrm>
            <a:prstGeom prst="rect">
              <a:avLst/>
            </a:prstGeom>
            <a:noFill/>
            <a:ln>
              <a:noFill/>
            </a:ln>
          </p:spPr>
          <p:txBody>
            <a:bodyPr lIns="91433" tIns="45700" rIns="91433" bIns="45700" anchor="ctr" anchorCtr="0">
              <a:noAutofit/>
            </a:bodyPr>
            <a:lstStyle/>
            <a:p>
              <a:pPr algn="ctr">
                <a:buSzPct val="25000"/>
              </a:pPr>
              <a:r>
                <a:rPr lang="en-US" sz="1467" dirty="0">
                  <a:solidFill>
                    <a:schemeClr val="accent3"/>
                  </a:solidFill>
                  <a:latin typeface="Arial" panose="020B0604020202020204" pitchFamily="34" charset="0"/>
                  <a:ea typeface="Calibri"/>
                  <a:cs typeface="Arial" panose="020B0604020202020204" pitchFamily="34" charset="0"/>
                  <a:sym typeface="Calibri"/>
                </a:rPr>
                <a:t>N1QL </a:t>
              </a:r>
            </a:p>
            <a:p>
              <a:pPr algn="ctr">
                <a:buSzPct val="25000"/>
              </a:pPr>
              <a:r>
                <a:rPr lang="en-US" sz="1467" dirty="0">
                  <a:solidFill>
                    <a:schemeClr val="accent3"/>
                  </a:solidFill>
                  <a:latin typeface="Arial" panose="020B0604020202020204" pitchFamily="34" charset="0"/>
                  <a:ea typeface="Calibri"/>
                  <a:cs typeface="Arial" panose="020B0604020202020204" pitchFamily="34" charset="0"/>
                  <a:sym typeface="Calibri"/>
                </a:rPr>
                <a:t>Query</a:t>
              </a:r>
            </a:p>
          </p:txBody>
        </p:sp>
        <p:grpSp>
          <p:nvGrpSpPr>
            <p:cNvPr id="2746" name="Shape 2746"/>
            <p:cNvGrpSpPr/>
            <p:nvPr/>
          </p:nvGrpSpPr>
          <p:grpSpPr>
            <a:xfrm>
              <a:off x="6516980" y="3207945"/>
              <a:ext cx="698410" cy="707891"/>
              <a:chOff x="6542582" y="3207945"/>
              <a:chExt cx="698410" cy="707891"/>
            </a:xfrm>
          </p:grpSpPr>
          <p:sp>
            <p:nvSpPr>
              <p:cNvPr id="2747" name="Shape 2747"/>
              <p:cNvSpPr/>
              <p:nvPr/>
            </p:nvSpPr>
            <p:spPr>
              <a:xfrm>
                <a:off x="6580917" y="3247050"/>
                <a:ext cx="621300" cy="629700"/>
              </a:xfrm>
              <a:prstGeom prst="ellipse">
                <a:avLst/>
              </a:prstGeom>
              <a:solidFill>
                <a:schemeClr val="lt1"/>
              </a:solidFill>
              <a:ln>
                <a:noFill/>
              </a:ln>
            </p:spPr>
            <p:txBody>
              <a:bodyPr lIns="91433" tIns="45700" rIns="91433" bIns="45700" anchor="ctr" anchorCtr="0">
                <a:noAutofit/>
              </a:bodyPr>
              <a:lstStyle/>
              <a:p>
                <a:pPr algn="ctr"/>
                <a:endParaRPr sz="1467" dirty="0">
                  <a:solidFill>
                    <a:srgbClr val="3FA9F5"/>
                  </a:solidFill>
                  <a:latin typeface="Arial" panose="020B0604020202020204" pitchFamily="34" charset="0"/>
                  <a:ea typeface="Calibri"/>
                  <a:cs typeface="Arial" panose="020B0604020202020204" pitchFamily="34" charset="0"/>
                  <a:sym typeface="Calibri"/>
                </a:endParaRPr>
              </a:p>
            </p:txBody>
          </p:sp>
          <p:grpSp>
            <p:nvGrpSpPr>
              <p:cNvPr id="2748" name="Shape 2748"/>
              <p:cNvGrpSpPr/>
              <p:nvPr/>
            </p:nvGrpSpPr>
            <p:grpSpPr>
              <a:xfrm>
                <a:off x="6542582" y="3207945"/>
                <a:ext cx="698410" cy="707891"/>
                <a:chOff x="6129337" y="2006600"/>
                <a:chExt cx="1065300" cy="1065300"/>
              </a:xfrm>
            </p:grpSpPr>
            <p:sp>
              <p:nvSpPr>
                <p:cNvPr id="2749" name="Shape 2749"/>
                <p:cNvSpPr/>
                <p:nvPr/>
              </p:nvSpPr>
              <p:spPr>
                <a:xfrm>
                  <a:off x="6129337" y="2006600"/>
                  <a:ext cx="1065300" cy="1065300"/>
                </a:xfrm>
                <a:custGeom>
                  <a:avLst/>
                  <a:gdLst/>
                  <a:ahLst/>
                  <a:cxnLst/>
                  <a:rect l="0" t="0" r="0" b="0"/>
                  <a:pathLst>
                    <a:path w="120000" h="120000" extrusionOk="0">
                      <a:moveTo>
                        <a:pt x="110472" y="59979"/>
                      </a:moveTo>
                      <a:cubicBezTo>
                        <a:pt x="110472" y="87840"/>
                        <a:pt x="87810" y="110510"/>
                        <a:pt x="59959" y="110510"/>
                      </a:cubicBezTo>
                      <a:cubicBezTo>
                        <a:pt x="32108" y="110510"/>
                        <a:pt x="9445" y="87840"/>
                        <a:pt x="9445" y="59979"/>
                      </a:cubicBezTo>
                      <a:cubicBezTo>
                        <a:pt x="9445" y="32118"/>
                        <a:pt x="32108" y="9449"/>
                        <a:pt x="59959" y="9449"/>
                      </a:cubicBezTo>
                      <a:cubicBezTo>
                        <a:pt x="87810" y="9449"/>
                        <a:pt x="110472" y="32118"/>
                        <a:pt x="110472" y="59979"/>
                      </a:cubicBezTo>
                      <a:close/>
                      <a:moveTo>
                        <a:pt x="59959" y="0"/>
                      </a:moveTo>
                      <a:cubicBezTo>
                        <a:pt x="26837" y="0"/>
                        <a:pt x="0" y="26846"/>
                        <a:pt x="0" y="59979"/>
                      </a:cubicBezTo>
                      <a:cubicBezTo>
                        <a:pt x="0" y="93112"/>
                        <a:pt x="26837" y="119959"/>
                        <a:pt x="59959" y="119959"/>
                      </a:cubicBezTo>
                      <a:cubicBezTo>
                        <a:pt x="93081" y="119959"/>
                        <a:pt x="119959" y="93112"/>
                        <a:pt x="119959" y="59979"/>
                      </a:cubicBezTo>
                      <a:cubicBezTo>
                        <a:pt x="119959" y="26846"/>
                        <a:pt x="93081" y="0"/>
                        <a:pt x="59959" y="0"/>
                      </a:cubicBezTo>
                      <a:close/>
                    </a:path>
                  </a:pathLst>
                </a:custGeom>
                <a:solidFill>
                  <a:srgbClr val="010101"/>
                </a:solidFill>
                <a:ln>
                  <a:noFill/>
                </a:ln>
              </p:spPr>
              <p:txBody>
                <a:bodyPr lIns="91433" tIns="45700" rIns="91433" bIns="45700" anchor="ctr" anchorCtr="0">
                  <a:noAutofit/>
                </a:bodyPr>
                <a:lstStyle/>
                <a:p>
                  <a:pPr algn="ctr"/>
                  <a:endParaRPr sz="1467" dirty="0">
                    <a:solidFill>
                      <a:srgbClr val="3FA9F5"/>
                    </a:solidFill>
                    <a:latin typeface="Arial" panose="020B0604020202020204" pitchFamily="34" charset="0"/>
                    <a:ea typeface="Calibri"/>
                    <a:cs typeface="Arial" panose="020B0604020202020204" pitchFamily="34" charset="0"/>
                    <a:sym typeface="Calibri"/>
                  </a:endParaRPr>
                </a:p>
              </p:txBody>
            </p:sp>
            <p:sp>
              <p:nvSpPr>
                <p:cNvPr id="2750" name="Shape 2750"/>
                <p:cNvSpPr/>
                <p:nvPr/>
              </p:nvSpPr>
              <p:spPr>
                <a:xfrm>
                  <a:off x="6246812" y="2435225"/>
                  <a:ext cx="112800" cy="200100"/>
                </a:xfrm>
                <a:custGeom>
                  <a:avLst/>
                  <a:gdLst/>
                  <a:ahLst/>
                  <a:cxnLst/>
                  <a:rect l="0" t="0" r="0" b="0"/>
                  <a:pathLst>
                    <a:path w="120000" h="120000" extrusionOk="0">
                      <a:moveTo>
                        <a:pt x="77692" y="119784"/>
                      </a:moveTo>
                      <a:cubicBezTo>
                        <a:pt x="50000" y="119784"/>
                        <a:pt x="35769" y="112244"/>
                        <a:pt x="35769" y="99964"/>
                      </a:cubicBezTo>
                      <a:cubicBezTo>
                        <a:pt x="35769" y="92854"/>
                        <a:pt x="39230" y="86606"/>
                        <a:pt x="39230" y="80143"/>
                      </a:cubicBezTo>
                      <a:cubicBezTo>
                        <a:pt x="39230" y="70017"/>
                        <a:pt x="28461" y="66786"/>
                        <a:pt x="10769" y="66786"/>
                      </a:cubicBezTo>
                      <a:lnTo>
                        <a:pt x="3846" y="66786"/>
                      </a:lnTo>
                      <a:lnTo>
                        <a:pt x="0" y="52782"/>
                      </a:lnTo>
                      <a:lnTo>
                        <a:pt x="10769" y="52782"/>
                      </a:lnTo>
                      <a:cubicBezTo>
                        <a:pt x="28461" y="52782"/>
                        <a:pt x="39230" y="49551"/>
                        <a:pt x="39230" y="39640"/>
                      </a:cubicBezTo>
                      <a:cubicBezTo>
                        <a:pt x="39230" y="32962"/>
                        <a:pt x="35769" y="26714"/>
                        <a:pt x="35769" y="19820"/>
                      </a:cubicBezTo>
                      <a:cubicBezTo>
                        <a:pt x="35769" y="7540"/>
                        <a:pt x="50000" y="0"/>
                        <a:pt x="77692" y="0"/>
                      </a:cubicBezTo>
                      <a:lnTo>
                        <a:pt x="118076" y="0"/>
                      </a:lnTo>
                      <a:lnTo>
                        <a:pt x="118076" y="14003"/>
                      </a:lnTo>
                      <a:lnTo>
                        <a:pt x="94230" y="14003"/>
                      </a:lnTo>
                      <a:cubicBezTo>
                        <a:pt x="81923" y="14003"/>
                        <a:pt x="76153" y="17019"/>
                        <a:pt x="76153" y="22621"/>
                      </a:cubicBezTo>
                      <a:cubicBezTo>
                        <a:pt x="76153" y="28653"/>
                        <a:pt x="79615" y="33824"/>
                        <a:pt x="79615" y="40502"/>
                      </a:cubicBezTo>
                      <a:cubicBezTo>
                        <a:pt x="79615" y="51705"/>
                        <a:pt x="68461" y="57307"/>
                        <a:pt x="48846" y="59676"/>
                      </a:cubicBezTo>
                      <a:lnTo>
                        <a:pt x="48846" y="59892"/>
                      </a:lnTo>
                      <a:cubicBezTo>
                        <a:pt x="68461" y="62477"/>
                        <a:pt x="79615" y="68078"/>
                        <a:pt x="79615" y="79066"/>
                      </a:cubicBezTo>
                      <a:cubicBezTo>
                        <a:pt x="79615" y="85745"/>
                        <a:pt x="76153" y="91131"/>
                        <a:pt x="76153" y="97163"/>
                      </a:cubicBezTo>
                      <a:cubicBezTo>
                        <a:pt x="76153" y="102549"/>
                        <a:pt x="81538" y="105565"/>
                        <a:pt x="94230" y="105565"/>
                      </a:cubicBezTo>
                      <a:lnTo>
                        <a:pt x="115384" y="105565"/>
                      </a:lnTo>
                      <a:lnTo>
                        <a:pt x="119615" y="119784"/>
                      </a:lnTo>
                      <a:lnTo>
                        <a:pt x="77692" y="119784"/>
                      </a:lnTo>
                    </a:path>
                  </a:pathLst>
                </a:custGeom>
                <a:solidFill>
                  <a:srgbClr val="000000"/>
                </a:solidFill>
                <a:ln>
                  <a:noFill/>
                </a:ln>
              </p:spPr>
              <p:txBody>
                <a:bodyPr lIns="91433" tIns="45700" rIns="91433" bIns="45700" anchor="ctr" anchorCtr="0">
                  <a:noAutofit/>
                </a:bodyPr>
                <a:lstStyle/>
                <a:p>
                  <a:pPr algn="ctr"/>
                  <a:endParaRPr sz="1467" dirty="0">
                    <a:solidFill>
                      <a:srgbClr val="3FA9F5"/>
                    </a:solidFill>
                    <a:latin typeface="Arial" panose="020B0604020202020204" pitchFamily="34" charset="0"/>
                    <a:ea typeface="Calibri"/>
                    <a:cs typeface="Arial" panose="020B0604020202020204" pitchFamily="34" charset="0"/>
                    <a:sym typeface="Calibri"/>
                  </a:endParaRPr>
                </a:p>
              </p:txBody>
            </p:sp>
            <p:sp>
              <p:nvSpPr>
                <p:cNvPr id="2751" name="Shape 2751"/>
                <p:cNvSpPr/>
                <p:nvPr/>
              </p:nvSpPr>
              <p:spPr>
                <a:xfrm>
                  <a:off x="6383337" y="2435225"/>
                  <a:ext cx="146100" cy="174600"/>
                </a:xfrm>
                <a:custGeom>
                  <a:avLst/>
                  <a:gdLst/>
                  <a:ahLst/>
                  <a:cxnLst/>
                  <a:rect l="0" t="0" r="0" b="0"/>
                  <a:pathLst>
                    <a:path w="120000" h="120000" extrusionOk="0">
                      <a:moveTo>
                        <a:pt x="89261" y="119752"/>
                      </a:moveTo>
                      <a:lnTo>
                        <a:pt x="32807" y="48099"/>
                      </a:lnTo>
                      <a:lnTo>
                        <a:pt x="32807" y="119752"/>
                      </a:lnTo>
                      <a:lnTo>
                        <a:pt x="0" y="119752"/>
                      </a:lnTo>
                      <a:lnTo>
                        <a:pt x="0" y="0"/>
                      </a:lnTo>
                      <a:lnTo>
                        <a:pt x="34285" y="0"/>
                      </a:lnTo>
                      <a:lnTo>
                        <a:pt x="86896" y="66942"/>
                      </a:lnTo>
                      <a:lnTo>
                        <a:pt x="86896" y="0"/>
                      </a:lnTo>
                      <a:lnTo>
                        <a:pt x="119704" y="0"/>
                      </a:lnTo>
                      <a:lnTo>
                        <a:pt x="119704" y="119752"/>
                      </a:lnTo>
                      <a:lnTo>
                        <a:pt x="89261" y="119752"/>
                      </a:lnTo>
                    </a:path>
                  </a:pathLst>
                </a:custGeom>
                <a:solidFill>
                  <a:srgbClr val="000000"/>
                </a:solidFill>
                <a:ln>
                  <a:noFill/>
                </a:ln>
              </p:spPr>
              <p:txBody>
                <a:bodyPr lIns="91433" tIns="45700" rIns="91433" bIns="45700" anchor="ctr" anchorCtr="0">
                  <a:noAutofit/>
                </a:bodyPr>
                <a:lstStyle/>
                <a:p>
                  <a:pPr algn="ctr"/>
                  <a:endParaRPr sz="1467" dirty="0">
                    <a:solidFill>
                      <a:srgbClr val="3FA9F5"/>
                    </a:solidFill>
                    <a:latin typeface="Arial" panose="020B0604020202020204" pitchFamily="34" charset="0"/>
                    <a:ea typeface="Calibri"/>
                    <a:cs typeface="Arial" panose="020B0604020202020204" pitchFamily="34" charset="0"/>
                    <a:sym typeface="Calibri"/>
                  </a:endParaRPr>
                </a:p>
              </p:txBody>
            </p:sp>
            <p:sp>
              <p:nvSpPr>
                <p:cNvPr id="2752" name="Shape 2752"/>
                <p:cNvSpPr/>
                <p:nvPr/>
              </p:nvSpPr>
              <p:spPr>
                <a:xfrm>
                  <a:off x="6550025" y="2438400"/>
                  <a:ext cx="81000" cy="171300"/>
                </a:xfrm>
                <a:custGeom>
                  <a:avLst/>
                  <a:gdLst/>
                  <a:ahLst/>
                  <a:cxnLst/>
                  <a:rect l="0" t="0" r="0" b="0"/>
                  <a:pathLst>
                    <a:path w="120000" h="120000" extrusionOk="0">
                      <a:moveTo>
                        <a:pt x="57345" y="27789"/>
                      </a:moveTo>
                      <a:lnTo>
                        <a:pt x="7433" y="37136"/>
                      </a:lnTo>
                      <a:lnTo>
                        <a:pt x="0" y="14147"/>
                      </a:lnTo>
                      <a:lnTo>
                        <a:pt x="64247" y="0"/>
                      </a:lnTo>
                      <a:lnTo>
                        <a:pt x="119469" y="0"/>
                      </a:lnTo>
                      <a:lnTo>
                        <a:pt x="119469" y="119747"/>
                      </a:lnTo>
                      <a:lnTo>
                        <a:pt x="57345" y="119747"/>
                      </a:lnTo>
                      <a:lnTo>
                        <a:pt x="57345" y="27789"/>
                      </a:lnTo>
                    </a:path>
                  </a:pathLst>
                </a:custGeom>
                <a:solidFill>
                  <a:srgbClr val="000000"/>
                </a:solidFill>
                <a:ln>
                  <a:noFill/>
                </a:ln>
              </p:spPr>
              <p:txBody>
                <a:bodyPr lIns="91433" tIns="45700" rIns="91433" bIns="45700" anchor="ctr" anchorCtr="0">
                  <a:noAutofit/>
                </a:bodyPr>
                <a:lstStyle/>
                <a:p>
                  <a:pPr algn="ctr"/>
                  <a:endParaRPr sz="1467" dirty="0">
                    <a:solidFill>
                      <a:srgbClr val="3FA9F5"/>
                    </a:solidFill>
                    <a:latin typeface="Arial" panose="020B0604020202020204" pitchFamily="34" charset="0"/>
                    <a:ea typeface="Calibri"/>
                    <a:cs typeface="Arial" panose="020B0604020202020204" pitchFamily="34" charset="0"/>
                    <a:sym typeface="Calibri"/>
                  </a:endParaRPr>
                </a:p>
              </p:txBody>
            </p:sp>
            <p:sp>
              <p:nvSpPr>
                <p:cNvPr id="2753" name="Shape 2753"/>
                <p:cNvSpPr/>
                <p:nvPr/>
              </p:nvSpPr>
              <p:spPr>
                <a:xfrm>
                  <a:off x="6657975" y="2432050"/>
                  <a:ext cx="166800" cy="212700"/>
                </a:xfrm>
                <a:custGeom>
                  <a:avLst/>
                  <a:gdLst/>
                  <a:ahLst/>
                  <a:cxnLst/>
                  <a:rect l="0" t="0" r="0" b="0"/>
                  <a:pathLst>
                    <a:path w="120000" h="120000" extrusionOk="0">
                      <a:moveTo>
                        <a:pt x="90389" y="91871"/>
                      </a:moveTo>
                      <a:lnTo>
                        <a:pt x="119740" y="99156"/>
                      </a:lnTo>
                      <a:lnTo>
                        <a:pt x="113766" y="119797"/>
                      </a:lnTo>
                      <a:lnTo>
                        <a:pt x="43636" y="100168"/>
                      </a:lnTo>
                      <a:cubicBezTo>
                        <a:pt x="14545" y="92074"/>
                        <a:pt x="0" y="76492"/>
                        <a:pt x="0" y="50792"/>
                      </a:cubicBezTo>
                      <a:cubicBezTo>
                        <a:pt x="0" y="20438"/>
                        <a:pt x="23636" y="0"/>
                        <a:pt x="59999" y="0"/>
                      </a:cubicBezTo>
                      <a:cubicBezTo>
                        <a:pt x="95844" y="0"/>
                        <a:pt x="119740" y="19224"/>
                        <a:pt x="119740" y="49173"/>
                      </a:cubicBezTo>
                      <a:cubicBezTo>
                        <a:pt x="119740" y="69409"/>
                        <a:pt x="108311" y="84384"/>
                        <a:pt x="90389" y="91871"/>
                      </a:cubicBezTo>
                      <a:close/>
                      <a:moveTo>
                        <a:pt x="59740" y="19021"/>
                      </a:moveTo>
                      <a:cubicBezTo>
                        <a:pt x="41558" y="19021"/>
                        <a:pt x="30909" y="31973"/>
                        <a:pt x="30909" y="50792"/>
                      </a:cubicBezTo>
                      <a:cubicBezTo>
                        <a:pt x="30909" y="69612"/>
                        <a:pt x="41818" y="82967"/>
                        <a:pt x="59740" y="82967"/>
                      </a:cubicBezTo>
                      <a:cubicBezTo>
                        <a:pt x="77922" y="82967"/>
                        <a:pt x="88311" y="69612"/>
                        <a:pt x="88311" y="50792"/>
                      </a:cubicBezTo>
                      <a:cubicBezTo>
                        <a:pt x="88311" y="31973"/>
                        <a:pt x="77922" y="19021"/>
                        <a:pt x="59740" y="19021"/>
                      </a:cubicBezTo>
                      <a:close/>
                    </a:path>
                  </a:pathLst>
                </a:custGeom>
                <a:solidFill>
                  <a:srgbClr val="000000"/>
                </a:solidFill>
                <a:ln>
                  <a:noFill/>
                </a:ln>
              </p:spPr>
              <p:txBody>
                <a:bodyPr lIns="91433" tIns="45700" rIns="91433" bIns="45700" anchor="ctr" anchorCtr="0">
                  <a:noAutofit/>
                </a:bodyPr>
                <a:lstStyle/>
                <a:p>
                  <a:pPr algn="ctr"/>
                  <a:endParaRPr sz="1467" dirty="0">
                    <a:solidFill>
                      <a:srgbClr val="3FA9F5"/>
                    </a:solidFill>
                    <a:latin typeface="Arial" panose="020B0604020202020204" pitchFamily="34" charset="0"/>
                    <a:ea typeface="Calibri"/>
                    <a:cs typeface="Arial" panose="020B0604020202020204" pitchFamily="34" charset="0"/>
                    <a:sym typeface="Calibri"/>
                  </a:endParaRPr>
                </a:p>
              </p:txBody>
            </p:sp>
            <p:sp>
              <p:nvSpPr>
                <p:cNvPr id="2754" name="Shape 2754"/>
                <p:cNvSpPr/>
                <p:nvPr/>
              </p:nvSpPr>
              <p:spPr>
                <a:xfrm>
                  <a:off x="6848475" y="2435225"/>
                  <a:ext cx="103200" cy="174600"/>
                </a:xfrm>
                <a:custGeom>
                  <a:avLst/>
                  <a:gdLst/>
                  <a:ahLst/>
                  <a:cxnLst/>
                  <a:rect l="0" t="0" r="0" b="0"/>
                  <a:pathLst>
                    <a:path w="120000" h="120000" extrusionOk="0">
                      <a:moveTo>
                        <a:pt x="0" y="119752"/>
                      </a:moveTo>
                      <a:lnTo>
                        <a:pt x="0" y="0"/>
                      </a:lnTo>
                      <a:lnTo>
                        <a:pt x="50526" y="0"/>
                      </a:lnTo>
                      <a:lnTo>
                        <a:pt x="50526" y="93966"/>
                      </a:lnTo>
                      <a:lnTo>
                        <a:pt x="112842" y="93966"/>
                      </a:lnTo>
                      <a:lnTo>
                        <a:pt x="119578" y="119752"/>
                      </a:lnTo>
                      <a:lnTo>
                        <a:pt x="0" y="119752"/>
                      </a:lnTo>
                    </a:path>
                  </a:pathLst>
                </a:custGeom>
                <a:solidFill>
                  <a:srgbClr val="000000"/>
                </a:solidFill>
                <a:ln>
                  <a:noFill/>
                </a:ln>
              </p:spPr>
              <p:txBody>
                <a:bodyPr lIns="91433" tIns="45700" rIns="91433" bIns="45700" anchor="ctr" anchorCtr="0">
                  <a:noAutofit/>
                </a:bodyPr>
                <a:lstStyle/>
                <a:p>
                  <a:pPr algn="ctr"/>
                  <a:endParaRPr sz="1467" dirty="0">
                    <a:solidFill>
                      <a:srgbClr val="3FA9F5"/>
                    </a:solidFill>
                    <a:latin typeface="Arial" panose="020B0604020202020204" pitchFamily="34" charset="0"/>
                    <a:ea typeface="Calibri"/>
                    <a:cs typeface="Arial" panose="020B0604020202020204" pitchFamily="34" charset="0"/>
                    <a:sym typeface="Calibri"/>
                  </a:endParaRPr>
                </a:p>
              </p:txBody>
            </p:sp>
            <p:sp>
              <p:nvSpPr>
                <p:cNvPr id="2755" name="Shape 2755"/>
                <p:cNvSpPr/>
                <p:nvPr/>
              </p:nvSpPr>
              <p:spPr>
                <a:xfrm>
                  <a:off x="6964363" y="2435225"/>
                  <a:ext cx="112800" cy="200100"/>
                </a:xfrm>
                <a:custGeom>
                  <a:avLst/>
                  <a:gdLst/>
                  <a:ahLst/>
                  <a:cxnLst/>
                  <a:rect l="0" t="0" r="0" b="0"/>
                  <a:pathLst>
                    <a:path w="120000" h="120000" extrusionOk="0">
                      <a:moveTo>
                        <a:pt x="41923" y="0"/>
                      </a:moveTo>
                      <a:cubicBezTo>
                        <a:pt x="69615" y="0"/>
                        <a:pt x="83846" y="7540"/>
                        <a:pt x="83846" y="19820"/>
                      </a:cubicBezTo>
                      <a:cubicBezTo>
                        <a:pt x="83846" y="26929"/>
                        <a:pt x="80000" y="32962"/>
                        <a:pt x="80000" y="39640"/>
                      </a:cubicBezTo>
                      <a:cubicBezTo>
                        <a:pt x="80000" y="49766"/>
                        <a:pt x="91153" y="52998"/>
                        <a:pt x="108846" y="52998"/>
                      </a:cubicBezTo>
                      <a:lnTo>
                        <a:pt x="115769" y="52998"/>
                      </a:lnTo>
                      <a:lnTo>
                        <a:pt x="119615" y="67001"/>
                      </a:lnTo>
                      <a:lnTo>
                        <a:pt x="108846" y="67001"/>
                      </a:lnTo>
                      <a:cubicBezTo>
                        <a:pt x="91153" y="67001"/>
                        <a:pt x="80000" y="70017"/>
                        <a:pt x="80000" y="80143"/>
                      </a:cubicBezTo>
                      <a:cubicBezTo>
                        <a:pt x="80000" y="86822"/>
                        <a:pt x="83846" y="93070"/>
                        <a:pt x="83846" y="99964"/>
                      </a:cubicBezTo>
                      <a:cubicBezTo>
                        <a:pt x="83846" y="112244"/>
                        <a:pt x="69615" y="119784"/>
                        <a:pt x="41923" y="119784"/>
                      </a:cubicBezTo>
                      <a:lnTo>
                        <a:pt x="1538" y="119784"/>
                      </a:lnTo>
                      <a:lnTo>
                        <a:pt x="1538" y="105565"/>
                      </a:lnTo>
                      <a:lnTo>
                        <a:pt x="25384" y="105565"/>
                      </a:lnTo>
                      <a:cubicBezTo>
                        <a:pt x="37692" y="105565"/>
                        <a:pt x="43461" y="102549"/>
                        <a:pt x="43461" y="97163"/>
                      </a:cubicBezTo>
                      <a:cubicBezTo>
                        <a:pt x="43461" y="91131"/>
                        <a:pt x="40000" y="85960"/>
                        <a:pt x="40000" y="79066"/>
                      </a:cubicBezTo>
                      <a:cubicBezTo>
                        <a:pt x="40000" y="68078"/>
                        <a:pt x="50769" y="62477"/>
                        <a:pt x="70769" y="59892"/>
                      </a:cubicBezTo>
                      <a:lnTo>
                        <a:pt x="70769" y="59676"/>
                      </a:lnTo>
                      <a:cubicBezTo>
                        <a:pt x="50769" y="57307"/>
                        <a:pt x="40000" y="51705"/>
                        <a:pt x="40000" y="40502"/>
                      </a:cubicBezTo>
                      <a:cubicBezTo>
                        <a:pt x="40000" y="33824"/>
                        <a:pt x="43461" y="28653"/>
                        <a:pt x="43461" y="22621"/>
                      </a:cubicBezTo>
                      <a:cubicBezTo>
                        <a:pt x="43461" y="17235"/>
                        <a:pt x="38076" y="14003"/>
                        <a:pt x="25384" y="14003"/>
                      </a:cubicBezTo>
                      <a:lnTo>
                        <a:pt x="4230" y="14003"/>
                      </a:lnTo>
                      <a:lnTo>
                        <a:pt x="0" y="0"/>
                      </a:lnTo>
                      <a:lnTo>
                        <a:pt x="41923" y="0"/>
                      </a:lnTo>
                    </a:path>
                  </a:pathLst>
                </a:custGeom>
                <a:solidFill>
                  <a:srgbClr val="000000"/>
                </a:solidFill>
                <a:ln>
                  <a:noFill/>
                </a:ln>
              </p:spPr>
              <p:txBody>
                <a:bodyPr lIns="91433" tIns="45700" rIns="91433" bIns="45700" anchor="ctr" anchorCtr="0">
                  <a:noAutofit/>
                </a:bodyPr>
                <a:lstStyle/>
                <a:p>
                  <a:pPr algn="ctr"/>
                  <a:endParaRPr sz="1467" dirty="0">
                    <a:solidFill>
                      <a:srgbClr val="3FA9F5"/>
                    </a:solidFill>
                    <a:latin typeface="Arial" panose="020B0604020202020204" pitchFamily="34" charset="0"/>
                    <a:ea typeface="Calibri"/>
                    <a:cs typeface="Arial" panose="020B0604020202020204" pitchFamily="34" charset="0"/>
                    <a:sym typeface="Calibri"/>
                  </a:endParaRPr>
                </a:p>
              </p:txBody>
            </p:sp>
          </p:grpSp>
        </p:grpSp>
      </p:grpSp>
      <p:grpSp>
        <p:nvGrpSpPr>
          <p:cNvPr id="2756" name="Shape 2756"/>
          <p:cNvGrpSpPr/>
          <p:nvPr/>
        </p:nvGrpSpPr>
        <p:grpSpPr>
          <a:xfrm>
            <a:off x="6587897" y="4906284"/>
            <a:ext cx="1054200" cy="1334395"/>
            <a:chOff x="7366384" y="2182271"/>
            <a:chExt cx="1054200" cy="1334394"/>
          </a:xfrm>
        </p:grpSpPr>
        <p:sp>
          <p:nvSpPr>
            <p:cNvPr id="2757" name="Shape 2757"/>
            <p:cNvSpPr txBox="1"/>
            <p:nvPr/>
          </p:nvSpPr>
          <p:spPr>
            <a:xfrm>
              <a:off x="7366384" y="2182271"/>
              <a:ext cx="1054200" cy="523200"/>
            </a:xfrm>
            <a:prstGeom prst="rect">
              <a:avLst/>
            </a:prstGeom>
            <a:noFill/>
            <a:ln>
              <a:noFill/>
            </a:ln>
          </p:spPr>
          <p:txBody>
            <a:bodyPr lIns="91433" tIns="45700" rIns="91433" bIns="45700" anchor="ctr" anchorCtr="0">
              <a:noAutofit/>
            </a:bodyPr>
            <a:lstStyle/>
            <a:p>
              <a:pPr algn="ctr">
                <a:buSzPct val="25000"/>
              </a:pPr>
              <a:r>
                <a:rPr lang="en-US" sz="1467" dirty="0">
                  <a:solidFill>
                    <a:schemeClr val="accent3"/>
                  </a:solidFill>
                  <a:latin typeface="Arial" panose="020B0604020202020204" pitchFamily="34" charset="0"/>
                  <a:ea typeface="Calibri"/>
                  <a:cs typeface="Arial" panose="020B0604020202020204" pitchFamily="34" charset="0"/>
                  <a:sym typeface="Calibri"/>
                </a:rPr>
                <a:t>Full Text Search</a:t>
              </a:r>
            </a:p>
          </p:txBody>
        </p:sp>
        <p:grpSp>
          <p:nvGrpSpPr>
            <p:cNvPr id="2758" name="Shape 2758"/>
            <p:cNvGrpSpPr/>
            <p:nvPr/>
          </p:nvGrpSpPr>
          <p:grpSpPr>
            <a:xfrm>
              <a:off x="7538846" y="2796066"/>
              <a:ext cx="709200" cy="720599"/>
              <a:chOff x="7669218" y="2796066"/>
              <a:chExt cx="709200" cy="720599"/>
            </a:xfrm>
          </p:grpSpPr>
          <p:sp>
            <p:nvSpPr>
              <p:cNvPr id="2759" name="Shape 2759"/>
              <p:cNvSpPr/>
              <p:nvPr/>
            </p:nvSpPr>
            <p:spPr>
              <a:xfrm>
                <a:off x="8102599" y="3260725"/>
                <a:ext cx="142800" cy="117600"/>
              </a:xfrm>
              <a:custGeom>
                <a:avLst/>
                <a:gdLst/>
                <a:ahLst/>
                <a:cxnLst/>
                <a:rect l="0" t="0" r="0" b="0"/>
                <a:pathLst>
                  <a:path w="120000" h="120000" extrusionOk="0">
                    <a:moveTo>
                      <a:pt x="0" y="38918"/>
                    </a:moveTo>
                    <a:lnTo>
                      <a:pt x="69333" y="119999"/>
                    </a:lnTo>
                    <a:lnTo>
                      <a:pt x="120000" y="58378"/>
                    </a:lnTo>
                    <a:lnTo>
                      <a:pt x="69333" y="0"/>
                    </a:lnTo>
                    <a:lnTo>
                      <a:pt x="0" y="38918"/>
                    </a:lnTo>
                    <a:close/>
                  </a:path>
                </a:pathLst>
              </a:custGeom>
              <a:solidFill>
                <a:schemeClr val="lt1"/>
              </a:solidFill>
              <a:ln>
                <a:noFill/>
              </a:ln>
            </p:spPr>
            <p:txBody>
              <a:bodyPr lIns="91433" tIns="45700" rIns="91433" bIns="45700" anchor="ctr" anchorCtr="0">
                <a:noAutofit/>
              </a:bodyPr>
              <a:lstStyle/>
              <a:p>
                <a:pPr algn="ctr"/>
                <a:endParaRPr sz="2399" dirty="0">
                  <a:solidFill>
                    <a:schemeClr val="lt1"/>
                  </a:solidFill>
                  <a:latin typeface="Arial" panose="020B0604020202020204" pitchFamily="34" charset="0"/>
                  <a:ea typeface="Calibri"/>
                  <a:cs typeface="Arial" panose="020B0604020202020204" pitchFamily="34" charset="0"/>
                  <a:sym typeface="Calibri"/>
                </a:endParaRPr>
              </a:p>
            </p:txBody>
          </p:sp>
          <p:sp>
            <p:nvSpPr>
              <p:cNvPr id="2760" name="Shape 2760"/>
              <p:cNvSpPr/>
              <p:nvPr/>
            </p:nvSpPr>
            <p:spPr>
              <a:xfrm>
                <a:off x="7741500" y="2865630"/>
                <a:ext cx="388800" cy="394200"/>
              </a:xfrm>
              <a:prstGeom prst="ellipse">
                <a:avLst/>
              </a:prstGeom>
              <a:solidFill>
                <a:schemeClr val="lt1"/>
              </a:solidFill>
              <a:ln>
                <a:noFill/>
              </a:ln>
            </p:spPr>
            <p:txBody>
              <a:bodyPr lIns="91433" tIns="45700" rIns="91433" bIns="45700" anchor="ctr" anchorCtr="0">
                <a:noAutofit/>
              </a:bodyPr>
              <a:lstStyle/>
              <a:p>
                <a:pPr algn="ctr"/>
                <a:endParaRPr sz="1467" dirty="0">
                  <a:solidFill>
                    <a:srgbClr val="3FA9F5"/>
                  </a:solidFill>
                  <a:latin typeface="Arial" panose="020B0604020202020204" pitchFamily="34" charset="0"/>
                  <a:ea typeface="Calibri"/>
                  <a:cs typeface="Arial" panose="020B0604020202020204" pitchFamily="34" charset="0"/>
                  <a:sym typeface="Calibri"/>
                </a:endParaRPr>
              </a:p>
            </p:txBody>
          </p:sp>
          <p:sp>
            <p:nvSpPr>
              <p:cNvPr id="2761" name="Shape 2761"/>
              <p:cNvSpPr/>
              <p:nvPr/>
            </p:nvSpPr>
            <p:spPr>
              <a:xfrm>
                <a:off x="7669218" y="2796066"/>
                <a:ext cx="709200" cy="720599"/>
              </a:xfrm>
              <a:custGeom>
                <a:avLst/>
                <a:gdLst/>
                <a:ahLst/>
                <a:cxnLst/>
                <a:rect l="0" t="0" r="0" b="0"/>
                <a:pathLst>
                  <a:path w="120000" h="120000" extrusionOk="0">
                    <a:moveTo>
                      <a:pt x="110290" y="99554"/>
                    </a:moveTo>
                    <a:lnTo>
                      <a:pt x="99709" y="110125"/>
                    </a:lnTo>
                    <a:lnTo>
                      <a:pt x="80930" y="91364"/>
                    </a:lnTo>
                    <a:lnTo>
                      <a:pt x="91511" y="80793"/>
                    </a:lnTo>
                    <a:lnTo>
                      <a:pt x="110290" y="99554"/>
                    </a:lnTo>
                    <a:close/>
                    <a:moveTo>
                      <a:pt x="117151" y="116979"/>
                    </a:moveTo>
                    <a:cubicBezTo>
                      <a:pt x="114186" y="119941"/>
                      <a:pt x="109534" y="119941"/>
                      <a:pt x="106569" y="116979"/>
                    </a:cubicBezTo>
                    <a:lnTo>
                      <a:pt x="102267" y="112681"/>
                    </a:lnTo>
                    <a:lnTo>
                      <a:pt x="112848" y="102110"/>
                    </a:lnTo>
                    <a:lnTo>
                      <a:pt x="117151" y="106408"/>
                    </a:lnTo>
                    <a:cubicBezTo>
                      <a:pt x="119941" y="109370"/>
                      <a:pt x="119941" y="114017"/>
                      <a:pt x="117151" y="116979"/>
                    </a:cubicBezTo>
                    <a:close/>
                    <a:moveTo>
                      <a:pt x="14883" y="44491"/>
                    </a:moveTo>
                    <a:cubicBezTo>
                      <a:pt x="14883" y="28170"/>
                      <a:pt x="28255" y="14811"/>
                      <a:pt x="44593" y="14811"/>
                    </a:cubicBezTo>
                    <a:cubicBezTo>
                      <a:pt x="60930" y="14811"/>
                      <a:pt x="74244" y="28170"/>
                      <a:pt x="74244" y="44491"/>
                    </a:cubicBezTo>
                    <a:cubicBezTo>
                      <a:pt x="74244" y="60813"/>
                      <a:pt x="60930" y="74114"/>
                      <a:pt x="44593" y="74114"/>
                    </a:cubicBezTo>
                    <a:cubicBezTo>
                      <a:pt x="28255" y="74114"/>
                      <a:pt x="14883" y="60813"/>
                      <a:pt x="14883" y="44491"/>
                    </a:cubicBezTo>
                    <a:close/>
                    <a:moveTo>
                      <a:pt x="88953" y="78238"/>
                    </a:moveTo>
                    <a:lnTo>
                      <a:pt x="80930" y="70222"/>
                    </a:lnTo>
                    <a:cubicBezTo>
                      <a:pt x="85988" y="63020"/>
                      <a:pt x="89127" y="54133"/>
                      <a:pt x="89127" y="44491"/>
                    </a:cubicBezTo>
                    <a:cubicBezTo>
                      <a:pt x="89127" y="19980"/>
                      <a:pt x="69127" y="0"/>
                      <a:pt x="44593" y="0"/>
                    </a:cubicBezTo>
                    <a:cubicBezTo>
                      <a:pt x="20116" y="0"/>
                      <a:pt x="0" y="19980"/>
                      <a:pt x="0" y="44491"/>
                    </a:cubicBezTo>
                    <a:cubicBezTo>
                      <a:pt x="0" y="68944"/>
                      <a:pt x="20058" y="88983"/>
                      <a:pt x="44593" y="88983"/>
                    </a:cubicBezTo>
                    <a:cubicBezTo>
                      <a:pt x="54186" y="88983"/>
                      <a:pt x="63139" y="85847"/>
                      <a:pt x="70348" y="80793"/>
                    </a:cubicBezTo>
                    <a:lnTo>
                      <a:pt x="78372" y="88809"/>
                    </a:lnTo>
                    <a:lnTo>
                      <a:pt x="88953" y="78238"/>
                    </a:lnTo>
                    <a:close/>
                  </a:path>
                </a:pathLst>
              </a:custGeom>
              <a:solidFill>
                <a:srgbClr val="010101"/>
              </a:solidFill>
              <a:ln>
                <a:noFill/>
              </a:ln>
            </p:spPr>
            <p:txBody>
              <a:bodyPr lIns="91433" tIns="45700" rIns="91433" bIns="45700" anchor="ctr" anchorCtr="0">
                <a:noAutofit/>
              </a:bodyPr>
              <a:lstStyle/>
              <a:p>
                <a:pPr algn="ctr"/>
                <a:endParaRPr sz="1467" dirty="0">
                  <a:solidFill>
                    <a:srgbClr val="3FA9F5"/>
                  </a:solidFill>
                  <a:latin typeface="Arial" panose="020B0604020202020204" pitchFamily="34" charset="0"/>
                  <a:ea typeface="Calibri"/>
                  <a:cs typeface="Arial" panose="020B0604020202020204" pitchFamily="34" charset="0"/>
                  <a:sym typeface="Calibri"/>
                </a:endParaRPr>
              </a:p>
            </p:txBody>
          </p:sp>
        </p:grpSp>
      </p:grpSp>
      <p:grpSp>
        <p:nvGrpSpPr>
          <p:cNvPr id="2762" name="Shape 2762"/>
          <p:cNvGrpSpPr/>
          <p:nvPr/>
        </p:nvGrpSpPr>
        <p:grpSpPr>
          <a:xfrm>
            <a:off x="8699695" y="4978823"/>
            <a:ext cx="1419599" cy="1209231"/>
            <a:chOff x="8420546" y="1938810"/>
            <a:chExt cx="1419601" cy="1209231"/>
          </a:xfrm>
        </p:grpSpPr>
        <p:sp>
          <p:nvSpPr>
            <p:cNvPr id="2763" name="Shape 2763"/>
            <p:cNvSpPr txBox="1"/>
            <p:nvPr/>
          </p:nvSpPr>
          <p:spPr>
            <a:xfrm>
              <a:off x="8420546" y="1938810"/>
              <a:ext cx="1419601" cy="307800"/>
            </a:xfrm>
            <a:prstGeom prst="rect">
              <a:avLst/>
            </a:prstGeom>
            <a:noFill/>
            <a:ln>
              <a:noFill/>
            </a:ln>
          </p:spPr>
          <p:txBody>
            <a:bodyPr lIns="91433" tIns="45700" rIns="91433" bIns="45700" anchor="ctr" anchorCtr="0">
              <a:noAutofit/>
            </a:bodyPr>
            <a:lstStyle/>
            <a:p>
              <a:pPr algn="ctr">
                <a:buSzPct val="25000"/>
              </a:pPr>
              <a:r>
                <a:rPr lang="en-US" sz="1467" dirty="0">
                  <a:solidFill>
                    <a:schemeClr val="accent3"/>
                  </a:solidFill>
                  <a:latin typeface="Arial" panose="020B0604020202020204" pitchFamily="34" charset="0"/>
                  <a:ea typeface="Calibri"/>
                  <a:cs typeface="Arial" panose="020B0604020202020204" pitchFamily="34" charset="0"/>
                  <a:sym typeface="Calibri"/>
                </a:rPr>
                <a:t>Analytics</a:t>
              </a:r>
            </a:p>
          </p:txBody>
        </p:sp>
        <p:grpSp>
          <p:nvGrpSpPr>
            <p:cNvPr id="2764" name="Shape 2764"/>
            <p:cNvGrpSpPr/>
            <p:nvPr/>
          </p:nvGrpSpPr>
          <p:grpSpPr>
            <a:xfrm>
              <a:off x="8781240" y="2440041"/>
              <a:ext cx="698401" cy="708000"/>
              <a:chOff x="8781240" y="2440041"/>
              <a:chExt cx="698400" cy="708000"/>
            </a:xfrm>
          </p:grpSpPr>
          <p:sp>
            <p:nvSpPr>
              <p:cNvPr id="2765" name="Shape 2765"/>
              <p:cNvSpPr/>
              <p:nvPr/>
            </p:nvSpPr>
            <p:spPr>
              <a:xfrm>
                <a:off x="8806103" y="2464546"/>
                <a:ext cx="642600" cy="651300"/>
              </a:xfrm>
              <a:prstGeom prst="rect">
                <a:avLst/>
              </a:prstGeom>
              <a:solidFill>
                <a:schemeClr val="lt1"/>
              </a:solidFill>
              <a:ln>
                <a:noFill/>
              </a:ln>
            </p:spPr>
            <p:txBody>
              <a:bodyPr lIns="91433" tIns="45700" rIns="91433" bIns="45700" anchor="ctr" anchorCtr="0">
                <a:noAutofit/>
              </a:bodyPr>
              <a:lstStyle/>
              <a:p>
                <a:pPr algn="ctr"/>
                <a:endParaRPr sz="1467" dirty="0">
                  <a:solidFill>
                    <a:srgbClr val="3FA9F5"/>
                  </a:solidFill>
                  <a:latin typeface="Arial" panose="020B0604020202020204" pitchFamily="34" charset="0"/>
                  <a:ea typeface="Calibri"/>
                  <a:cs typeface="Arial" panose="020B0604020202020204" pitchFamily="34" charset="0"/>
                  <a:sym typeface="Calibri"/>
                </a:endParaRPr>
              </a:p>
            </p:txBody>
          </p:sp>
          <p:sp>
            <p:nvSpPr>
              <p:cNvPr id="2766" name="Shape 2766"/>
              <p:cNvSpPr/>
              <p:nvPr/>
            </p:nvSpPr>
            <p:spPr>
              <a:xfrm>
                <a:off x="8781240" y="2440041"/>
                <a:ext cx="698400" cy="708000"/>
              </a:xfrm>
              <a:custGeom>
                <a:avLst/>
                <a:gdLst/>
                <a:ahLst/>
                <a:cxnLst/>
                <a:rect l="0" t="0" r="0" b="0"/>
                <a:pathLst>
                  <a:path w="120000" h="120000" extrusionOk="0">
                    <a:moveTo>
                      <a:pt x="76207" y="68409"/>
                    </a:moveTo>
                    <a:cubicBezTo>
                      <a:pt x="76207" y="67548"/>
                      <a:pt x="75527" y="66868"/>
                      <a:pt x="74665" y="66868"/>
                    </a:cubicBezTo>
                    <a:lnTo>
                      <a:pt x="70812" y="66868"/>
                    </a:lnTo>
                    <a:cubicBezTo>
                      <a:pt x="69950" y="66868"/>
                      <a:pt x="69270" y="67548"/>
                      <a:pt x="69270" y="68409"/>
                    </a:cubicBezTo>
                    <a:lnTo>
                      <a:pt x="69270" y="81511"/>
                    </a:lnTo>
                    <a:cubicBezTo>
                      <a:pt x="69270" y="82327"/>
                      <a:pt x="69996" y="83052"/>
                      <a:pt x="70812" y="83052"/>
                    </a:cubicBezTo>
                    <a:lnTo>
                      <a:pt x="74665" y="83052"/>
                    </a:lnTo>
                    <a:cubicBezTo>
                      <a:pt x="75527" y="83052"/>
                      <a:pt x="76207" y="82327"/>
                      <a:pt x="76207" y="81511"/>
                    </a:cubicBezTo>
                    <a:lnTo>
                      <a:pt x="76207" y="68409"/>
                    </a:lnTo>
                    <a:close/>
                    <a:moveTo>
                      <a:pt x="64692" y="66097"/>
                    </a:moveTo>
                    <a:cubicBezTo>
                      <a:pt x="64692" y="65236"/>
                      <a:pt x="64012" y="64556"/>
                      <a:pt x="63150" y="64556"/>
                    </a:cubicBezTo>
                    <a:lnTo>
                      <a:pt x="59297" y="64556"/>
                    </a:lnTo>
                    <a:cubicBezTo>
                      <a:pt x="58435" y="64556"/>
                      <a:pt x="57755" y="65236"/>
                      <a:pt x="57755" y="66097"/>
                    </a:cubicBezTo>
                    <a:lnTo>
                      <a:pt x="57755" y="81511"/>
                    </a:lnTo>
                    <a:cubicBezTo>
                      <a:pt x="57755" y="82327"/>
                      <a:pt x="58435" y="83052"/>
                      <a:pt x="59297" y="83052"/>
                    </a:cubicBezTo>
                    <a:lnTo>
                      <a:pt x="63150" y="83052"/>
                    </a:lnTo>
                    <a:cubicBezTo>
                      <a:pt x="64012" y="83052"/>
                      <a:pt x="64692" y="82327"/>
                      <a:pt x="64692" y="81511"/>
                    </a:cubicBezTo>
                    <a:lnTo>
                      <a:pt x="64692" y="66097"/>
                    </a:lnTo>
                    <a:close/>
                    <a:moveTo>
                      <a:pt x="53177" y="81511"/>
                    </a:moveTo>
                    <a:cubicBezTo>
                      <a:pt x="53177" y="82327"/>
                      <a:pt x="52451" y="83052"/>
                      <a:pt x="51635" y="83052"/>
                    </a:cubicBezTo>
                    <a:lnTo>
                      <a:pt x="47782" y="83052"/>
                    </a:lnTo>
                    <a:cubicBezTo>
                      <a:pt x="46921" y="83052"/>
                      <a:pt x="46195" y="82327"/>
                      <a:pt x="46195" y="81511"/>
                    </a:cubicBezTo>
                    <a:lnTo>
                      <a:pt x="46195" y="75345"/>
                    </a:lnTo>
                    <a:cubicBezTo>
                      <a:pt x="46195" y="74484"/>
                      <a:pt x="46921" y="73804"/>
                      <a:pt x="47782" y="73804"/>
                    </a:cubicBezTo>
                    <a:lnTo>
                      <a:pt x="51635" y="73804"/>
                    </a:lnTo>
                    <a:cubicBezTo>
                      <a:pt x="52451" y="73804"/>
                      <a:pt x="53177" y="74484"/>
                      <a:pt x="53177" y="75345"/>
                    </a:cubicBezTo>
                    <a:lnTo>
                      <a:pt x="53177" y="81511"/>
                    </a:lnTo>
                    <a:close/>
                    <a:moveTo>
                      <a:pt x="36448" y="79244"/>
                    </a:moveTo>
                    <a:cubicBezTo>
                      <a:pt x="36312" y="78201"/>
                      <a:pt x="36267" y="77159"/>
                      <a:pt x="36267" y="76116"/>
                    </a:cubicBezTo>
                    <a:cubicBezTo>
                      <a:pt x="36267" y="67729"/>
                      <a:pt x="40483" y="59886"/>
                      <a:pt x="47465" y="55262"/>
                    </a:cubicBezTo>
                    <a:cubicBezTo>
                      <a:pt x="54491" y="50593"/>
                      <a:pt x="63332" y="49777"/>
                      <a:pt x="71084" y="53041"/>
                    </a:cubicBezTo>
                    <a:lnTo>
                      <a:pt x="75073" y="49414"/>
                    </a:lnTo>
                    <a:cubicBezTo>
                      <a:pt x="64918" y="44110"/>
                      <a:pt x="52633" y="45062"/>
                      <a:pt x="43430" y="51862"/>
                    </a:cubicBezTo>
                    <a:cubicBezTo>
                      <a:pt x="34227" y="58662"/>
                      <a:pt x="29648" y="70086"/>
                      <a:pt x="31688" y="81375"/>
                    </a:cubicBezTo>
                    <a:lnTo>
                      <a:pt x="27971" y="82961"/>
                    </a:lnTo>
                    <a:cubicBezTo>
                      <a:pt x="27517" y="83143"/>
                      <a:pt x="27472" y="83777"/>
                      <a:pt x="27835" y="84049"/>
                    </a:cubicBezTo>
                    <a:lnTo>
                      <a:pt x="38352" y="91847"/>
                    </a:lnTo>
                    <a:cubicBezTo>
                      <a:pt x="38760" y="92119"/>
                      <a:pt x="39304" y="91892"/>
                      <a:pt x="39350" y="91394"/>
                    </a:cubicBezTo>
                    <a:lnTo>
                      <a:pt x="40846" y="78428"/>
                    </a:lnTo>
                    <a:cubicBezTo>
                      <a:pt x="41163" y="77793"/>
                      <a:pt x="40302" y="77204"/>
                      <a:pt x="39848" y="77748"/>
                    </a:cubicBezTo>
                    <a:lnTo>
                      <a:pt x="39939" y="77748"/>
                    </a:lnTo>
                    <a:lnTo>
                      <a:pt x="36448" y="79244"/>
                    </a:lnTo>
                    <a:close/>
                    <a:moveTo>
                      <a:pt x="92300" y="62017"/>
                    </a:moveTo>
                    <a:lnTo>
                      <a:pt x="88855" y="64012"/>
                    </a:lnTo>
                    <a:cubicBezTo>
                      <a:pt x="94748" y="76932"/>
                      <a:pt x="90759" y="92210"/>
                      <a:pt x="79335" y="100642"/>
                    </a:cubicBezTo>
                    <a:cubicBezTo>
                      <a:pt x="67865" y="109074"/>
                      <a:pt x="52089" y="108258"/>
                      <a:pt x="41526" y="98783"/>
                    </a:cubicBezTo>
                    <a:lnTo>
                      <a:pt x="45243" y="95383"/>
                    </a:lnTo>
                    <a:cubicBezTo>
                      <a:pt x="54083" y="102818"/>
                      <a:pt x="66868" y="103226"/>
                      <a:pt x="76207" y="96380"/>
                    </a:cubicBezTo>
                    <a:cubicBezTo>
                      <a:pt x="85500" y="89535"/>
                      <a:pt x="88900" y="77204"/>
                      <a:pt x="84457" y="66505"/>
                    </a:cubicBezTo>
                    <a:lnTo>
                      <a:pt x="80967" y="68545"/>
                    </a:lnTo>
                    <a:cubicBezTo>
                      <a:pt x="80513" y="68772"/>
                      <a:pt x="80015" y="68454"/>
                      <a:pt x="80015" y="67956"/>
                    </a:cubicBezTo>
                    <a:lnTo>
                      <a:pt x="80015" y="54899"/>
                    </a:lnTo>
                    <a:cubicBezTo>
                      <a:pt x="80015" y="54446"/>
                      <a:pt x="80559" y="54129"/>
                      <a:pt x="80967" y="54401"/>
                    </a:cubicBezTo>
                    <a:lnTo>
                      <a:pt x="92255" y="60974"/>
                    </a:lnTo>
                    <a:cubicBezTo>
                      <a:pt x="92663" y="61201"/>
                      <a:pt x="92663" y="61745"/>
                      <a:pt x="92300" y="62017"/>
                    </a:cubicBezTo>
                    <a:close/>
                    <a:moveTo>
                      <a:pt x="9248" y="110706"/>
                    </a:moveTo>
                    <a:lnTo>
                      <a:pt x="9248" y="41526"/>
                    </a:lnTo>
                    <a:lnTo>
                      <a:pt x="110751" y="41526"/>
                    </a:lnTo>
                    <a:lnTo>
                      <a:pt x="110751" y="110706"/>
                    </a:lnTo>
                    <a:lnTo>
                      <a:pt x="9248" y="110706"/>
                    </a:lnTo>
                    <a:close/>
                    <a:moveTo>
                      <a:pt x="9248" y="9248"/>
                    </a:moveTo>
                    <a:lnTo>
                      <a:pt x="110751" y="9248"/>
                    </a:lnTo>
                    <a:lnTo>
                      <a:pt x="110751" y="34590"/>
                    </a:lnTo>
                    <a:lnTo>
                      <a:pt x="9248" y="34590"/>
                    </a:lnTo>
                    <a:lnTo>
                      <a:pt x="9248" y="9248"/>
                    </a:lnTo>
                    <a:close/>
                    <a:moveTo>
                      <a:pt x="117234" y="2720"/>
                    </a:moveTo>
                    <a:cubicBezTo>
                      <a:pt x="115466" y="1042"/>
                      <a:pt x="113199" y="0"/>
                      <a:pt x="110751" y="0"/>
                    </a:cubicBezTo>
                    <a:lnTo>
                      <a:pt x="9248" y="0"/>
                    </a:lnTo>
                    <a:cubicBezTo>
                      <a:pt x="4170" y="0"/>
                      <a:pt x="0" y="4125"/>
                      <a:pt x="0" y="9248"/>
                    </a:cubicBezTo>
                    <a:lnTo>
                      <a:pt x="0" y="110706"/>
                    </a:lnTo>
                    <a:cubicBezTo>
                      <a:pt x="0" y="113154"/>
                      <a:pt x="997" y="115511"/>
                      <a:pt x="2720" y="117234"/>
                    </a:cubicBezTo>
                    <a:cubicBezTo>
                      <a:pt x="4442" y="118957"/>
                      <a:pt x="6800" y="119954"/>
                      <a:pt x="9248" y="119954"/>
                    </a:cubicBezTo>
                    <a:lnTo>
                      <a:pt x="110751" y="119954"/>
                    </a:lnTo>
                    <a:cubicBezTo>
                      <a:pt x="113199" y="119954"/>
                      <a:pt x="115466" y="118957"/>
                      <a:pt x="117234" y="117234"/>
                    </a:cubicBezTo>
                    <a:cubicBezTo>
                      <a:pt x="118957" y="115511"/>
                      <a:pt x="119954" y="113154"/>
                      <a:pt x="119954" y="110706"/>
                    </a:cubicBezTo>
                    <a:lnTo>
                      <a:pt x="119954" y="9248"/>
                    </a:lnTo>
                    <a:cubicBezTo>
                      <a:pt x="119954" y="6800"/>
                      <a:pt x="118957" y="4488"/>
                      <a:pt x="117234" y="2720"/>
                    </a:cubicBezTo>
                    <a:close/>
                    <a:moveTo>
                      <a:pt x="52678" y="24933"/>
                    </a:moveTo>
                    <a:cubicBezTo>
                      <a:pt x="56758" y="29059"/>
                      <a:pt x="63785" y="26157"/>
                      <a:pt x="63785" y="20355"/>
                    </a:cubicBezTo>
                    <a:cubicBezTo>
                      <a:pt x="63785" y="16773"/>
                      <a:pt x="60884" y="13826"/>
                      <a:pt x="57257" y="13826"/>
                    </a:cubicBezTo>
                    <a:cubicBezTo>
                      <a:pt x="51454" y="13826"/>
                      <a:pt x="48598" y="20853"/>
                      <a:pt x="52678" y="24933"/>
                    </a:cubicBezTo>
                    <a:close/>
                    <a:moveTo>
                      <a:pt x="76161" y="13826"/>
                    </a:moveTo>
                    <a:cubicBezTo>
                      <a:pt x="70358" y="13826"/>
                      <a:pt x="67457" y="20853"/>
                      <a:pt x="71537" y="24933"/>
                    </a:cubicBezTo>
                    <a:cubicBezTo>
                      <a:pt x="75617" y="29059"/>
                      <a:pt x="82644" y="26157"/>
                      <a:pt x="82644" y="20355"/>
                    </a:cubicBezTo>
                    <a:cubicBezTo>
                      <a:pt x="82644" y="16728"/>
                      <a:pt x="79743" y="13826"/>
                      <a:pt x="76161" y="13826"/>
                    </a:cubicBezTo>
                    <a:close/>
                    <a:moveTo>
                      <a:pt x="101503" y="20355"/>
                    </a:moveTo>
                    <a:cubicBezTo>
                      <a:pt x="101503" y="26157"/>
                      <a:pt x="94476" y="29059"/>
                      <a:pt x="90396" y="24933"/>
                    </a:cubicBezTo>
                    <a:cubicBezTo>
                      <a:pt x="86316" y="20853"/>
                      <a:pt x="89217" y="13826"/>
                      <a:pt x="95020" y="13826"/>
                    </a:cubicBezTo>
                    <a:cubicBezTo>
                      <a:pt x="98602" y="13826"/>
                      <a:pt x="101503" y="16773"/>
                      <a:pt x="101503" y="20355"/>
                    </a:cubicBezTo>
                    <a:close/>
                  </a:path>
                </a:pathLst>
              </a:custGeom>
              <a:solidFill>
                <a:srgbClr val="010101"/>
              </a:solidFill>
              <a:ln>
                <a:noFill/>
              </a:ln>
            </p:spPr>
            <p:txBody>
              <a:bodyPr lIns="91433" tIns="45700" rIns="91433" bIns="45700" anchor="ctr" anchorCtr="0">
                <a:noAutofit/>
              </a:bodyPr>
              <a:lstStyle/>
              <a:p>
                <a:pPr algn="ctr"/>
                <a:endParaRPr sz="1467" dirty="0">
                  <a:solidFill>
                    <a:srgbClr val="3FA9F5"/>
                  </a:solidFill>
                  <a:latin typeface="Arial" panose="020B0604020202020204" pitchFamily="34" charset="0"/>
                  <a:ea typeface="Calibri"/>
                  <a:cs typeface="Arial" panose="020B0604020202020204" pitchFamily="34" charset="0"/>
                  <a:sym typeface="Calibri"/>
                </a:endParaRPr>
              </a:p>
            </p:txBody>
          </p:sp>
        </p:grpSp>
      </p:grpSp>
      <p:pic>
        <p:nvPicPr>
          <p:cNvPr id="68" name="Picture 7"/>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rot="10800000" flipV="1">
            <a:off x="10602448" y="5157324"/>
            <a:ext cx="1152000" cy="115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67" name="Shape 2756">
            <a:extLst>
              <a:ext uri="{FF2B5EF4-FFF2-40B4-BE49-F238E27FC236}">
                <a16:creationId xmlns:a16="http://schemas.microsoft.com/office/drawing/2014/main" id="{643E74EE-3A45-504A-BE49-E5BB959DC5C8}"/>
              </a:ext>
            </a:extLst>
          </p:cNvPr>
          <p:cNvGrpSpPr/>
          <p:nvPr/>
        </p:nvGrpSpPr>
        <p:grpSpPr>
          <a:xfrm>
            <a:off x="7709538" y="4882377"/>
            <a:ext cx="1054200" cy="1334395"/>
            <a:chOff x="7366384" y="2182271"/>
            <a:chExt cx="1054200" cy="1334394"/>
          </a:xfrm>
        </p:grpSpPr>
        <p:sp>
          <p:nvSpPr>
            <p:cNvPr id="69" name="Shape 2757">
              <a:extLst>
                <a:ext uri="{FF2B5EF4-FFF2-40B4-BE49-F238E27FC236}">
                  <a16:creationId xmlns:a16="http://schemas.microsoft.com/office/drawing/2014/main" id="{2F0CD40B-A1C0-7047-A15B-4F781EC33016}"/>
                </a:ext>
              </a:extLst>
            </p:cNvPr>
            <p:cNvSpPr txBox="1"/>
            <p:nvPr/>
          </p:nvSpPr>
          <p:spPr>
            <a:xfrm>
              <a:off x="7366384" y="2182271"/>
              <a:ext cx="1054200" cy="523200"/>
            </a:xfrm>
            <a:prstGeom prst="rect">
              <a:avLst/>
            </a:prstGeom>
            <a:noFill/>
            <a:ln>
              <a:noFill/>
            </a:ln>
          </p:spPr>
          <p:txBody>
            <a:bodyPr lIns="91433" tIns="45700" rIns="91433" bIns="45700" anchor="ctr" anchorCtr="0">
              <a:noAutofit/>
            </a:bodyPr>
            <a:lstStyle/>
            <a:p>
              <a:pPr algn="ctr">
                <a:buSzPct val="25000"/>
              </a:pPr>
              <a:r>
                <a:rPr lang="en-US" sz="1467" dirty="0" err="1">
                  <a:solidFill>
                    <a:schemeClr val="accent3"/>
                  </a:solidFill>
                  <a:latin typeface="Arial" panose="020B0604020202020204" pitchFamily="34" charset="0"/>
                  <a:ea typeface="Calibri"/>
                  <a:cs typeface="Arial" panose="020B0604020202020204" pitchFamily="34" charset="0"/>
                  <a:sym typeface="Calibri"/>
                </a:rPr>
                <a:t>Eventing</a:t>
              </a:r>
              <a:endParaRPr lang="en-US" sz="1467" dirty="0">
                <a:solidFill>
                  <a:schemeClr val="accent3"/>
                </a:solidFill>
                <a:latin typeface="Arial" panose="020B0604020202020204" pitchFamily="34" charset="0"/>
                <a:ea typeface="Calibri"/>
                <a:cs typeface="Arial" panose="020B0604020202020204" pitchFamily="34" charset="0"/>
                <a:sym typeface="Calibri"/>
              </a:endParaRPr>
            </a:p>
          </p:txBody>
        </p:sp>
        <p:grpSp>
          <p:nvGrpSpPr>
            <p:cNvPr id="70" name="Shape 2758">
              <a:extLst>
                <a:ext uri="{FF2B5EF4-FFF2-40B4-BE49-F238E27FC236}">
                  <a16:creationId xmlns:a16="http://schemas.microsoft.com/office/drawing/2014/main" id="{7115A024-E997-644D-A3FD-C1068896ED7B}"/>
                </a:ext>
              </a:extLst>
            </p:cNvPr>
            <p:cNvGrpSpPr/>
            <p:nvPr/>
          </p:nvGrpSpPr>
          <p:grpSpPr>
            <a:xfrm>
              <a:off x="7538846" y="2796066"/>
              <a:ext cx="709200" cy="720599"/>
              <a:chOff x="7669218" y="2796066"/>
              <a:chExt cx="709200" cy="720599"/>
            </a:xfrm>
          </p:grpSpPr>
          <p:sp>
            <p:nvSpPr>
              <p:cNvPr id="71" name="Shape 2759">
                <a:extLst>
                  <a:ext uri="{FF2B5EF4-FFF2-40B4-BE49-F238E27FC236}">
                    <a16:creationId xmlns:a16="http://schemas.microsoft.com/office/drawing/2014/main" id="{272AD8C2-5704-7A4F-AB0B-E6B567EC5474}"/>
                  </a:ext>
                </a:extLst>
              </p:cNvPr>
              <p:cNvSpPr/>
              <p:nvPr/>
            </p:nvSpPr>
            <p:spPr>
              <a:xfrm>
                <a:off x="8102599" y="3260725"/>
                <a:ext cx="142800" cy="117600"/>
              </a:xfrm>
              <a:custGeom>
                <a:avLst/>
                <a:gdLst/>
                <a:ahLst/>
                <a:cxnLst/>
                <a:rect l="0" t="0" r="0" b="0"/>
                <a:pathLst>
                  <a:path w="120000" h="120000" extrusionOk="0">
                    <a:moveTo>
                      <a:pt x="0" y="38918"/>
                    </a:moveTo>
                    <a:lnTo>
                      <a:pt x="69333" y="119999"/>
                    </a:lnTo>
                    <a:lnTo>
                      <a:pt x="120000" y="58378"/>
                    </a:lnTo>
                    <a:lnTo>
                      <a:pt x="69333" y="0"/>
                    </a:lnTo>
                    <a:lnTo>
                      <a:pt x="0" y="38918"/>
                    </a:lnTo>
                    <a:close/>
                  </a:path>
                </a:pathLst>
              </a:custGeom>
              <a:solidFill>
                <a:schemeClr val="lt1"/>
              </a:solidFill>
              <a:ln>
                <a:noFill/>
              </a:ln>
            </p:spPr>
            <p:txBody>
              <a:bodyPr lIns="91433" tIns="45700" rIns="91433" bIns="45700" anchor="ctr" anchorCtr="0">
                <a:noAutofit/>
              </a:bodyPr>
              <a:lstStyle/>
              <a:p>
                <a:pPr algn="ctr"/>
                <a:endParaRPr sz="2399" dirty="0">
                  <a:solidFill>
                    <a:schemeClr val="lt1"/>
                  </a:solidFill>
                  <a:latin typeface="Arial" panose="020B0604020202020204" pitchFamily="34" charset="0"/>
                  <a:ea typeface="Calibri"/>
                  <a:cs typeface="Arial" panose="020B0604020202020204" pitchFamily="34" charset="0"/>
                  <a:sym typeface="Calibri"/>
                </a:endParaRPr>
              </a:p>
            </p:txBody>
          </p:sp>
          <p:sp>
            <p:nvSpPr>
              <p:cNvPr id="72" name="Shape 2760">
                <a:extLst>
                  <a:ext uri="{FF2B5EF4-FFF2-40B4-BE49-F238E27FC236}">
                    <a16:creationId xmlns:a16="http://schemas.microsoft.com/office/drawing/2014/main" id="{7BE61FF1-B407-1A4F-8D83-5B56AE97C6C9}"/>
                  </a:ext>
                </a:extLst>
              </p:cNvPr>
              <p:cNvSpPr/>
              <p:nvPr/>
            </p:nvSpPr>
            <p:spPr>
              <a:xfrm>
                <a:off x="7741500" y="2865630"/>
                <a:ext cx="388800" cy="394200"/>
              </a:xfrm>
              <a:prstGeom prst="ellipse">
                <a:avLst/>
              </a:prstGeom>
              <a:solidFill>
                <a:schemeClr val="lt1"/>
              </a:solidFill>
              <a:ln>
                <a:noFill/>
              </a:ln>
            </p:spPr>
            <p:txBody>
              <a:bodyPr lIns="91433" tIns="45700" rIns="91433" bIns="45700" anchor="ctr" anchorCtr="0">
                <a:noAutofit/>
              </a:bodyPr>
              <a:lstStyle/>
              <a:p>
                <a:pPr algn="ctr"/>
                <a:endParaRPr sz="1467" dirty="0">
                  <a:solidFill>
                    <a:srgbClr val="3FA9F5"/>
                  </a:solidFill>
                  <a:latin typeface="Arial" panose="020B0604020202020204" pitchFamily="34" charset="0"/>
                  <a:ea typeface="Calibri"/>
                  <a:cs typeface="Arial" panose="020B0604020202020204" pitchFamily="34" charset="0"/>
                  <a:sym typeface="Calibri"/>
                </a:endParaRPr>
              </a:p>
            </p:txBody>
          </p:sp>
          <p:sp>
            <p:nvSpPr>
              <p:cNvPr id="73" name="Shape 2761">
                <a:extLst>
                  <a:ext uri="{FF2B5EF4-FFF2-40B4-BE49-F238E27FC236}">
                    <a16:creationId xmlns:a16="http://schemas.microsoft.com/office/drawing/2014/main" id="{72E2D190-463C-7944-A855-8D8A256EDF00}"/>
                  </a:ext>
                </a:extLst>
              </p:cNvPr>
              <p:cNvSpPr/>
              <p:nvPr/>
            </p:nvSpPr>
            <p:spPr>
              <a:xfrm>
                <a:off x="7669218" y="2796066"/>
                <a:ext cx="709200" cy="720599"/>
              </a:xfrm>
              <a:custGeom>
                <a:avLst/>
                <a:gdLst/>
                <a:ahLst/>
                <a:cxnLst/>
                <a:rect l="0" t="0" r="0" b="0"/>
                <a:pathLst>
                  <a:path w="120000" h="120000" extrusionOk="0">
                    <a:moveTo>
                      <a:pt x="110290" y="99554"/>
                    </a:moveTo>
                    <a:lnTo>
                      <a:pt x="99709" y="110125"/>
                    </a:lnTo>
                    <a:lnTo>
                      <a:pt x="80930" y="91364"/>
                    </a:lnTo>
                    <a:lnTo>
                      <a:pt x="91511" y="80793"/>
                    </a:lnTo>
                    <a:lnTo>
                      <a:pt x="110290" y="99554"/>
                    </a:lnTo>
                    <a:close/>
                    <a:moveTo>
                      <a:pt x="117151" y="116979"/>
                    </a:moveTo>
                    <a:cubicBezTo>
                      <a:pt x="114186" y="119941"/>
                      <a:pt x="109534" y="119941"/>
                      <a:pt x="106569" y="116979"/>
                    </a:cubicBezTo>
                    <a:lnTo>
                      <a:pt x="102267" y="112681"/>
                    </a:lnTo>
                    <a:lnTo>
                      <a:pt x="112848" y="102110"/>
                    </a:lnTo>
                    <a:lnTo>
                      <a:pt x="117151" y="106408"/>
                    </a:lnTo>
                    <a:cubicBezTo>
                      <a:pt x="119941" y="109370"/>
                      <a:pt x="119941" y="114017"/>
                      <a:pt x="117151" y="116979"/>
                    </a:cubicBezTo>
                    <a:close/>
                    <a:moveTo>
                      <a:pt x="14883" y="44491"/>
                    </a:moveTo>
                    <a:cubicBezTo>
                      <a:pt x="14883" y="28170"/>
                      <a:pt x="28255" y="14811"/>
                      <a:pt x="44593" y="14811"/>
                    </a:cubicBezTo>
                    <a:cubicBezTo>
                      <a:pt x="60930" y="14811"/>
                      <a:pt x="74244" y="28170"/>
                      <a:pt x="74244" y="44491"/>
                    </a:cubicBezTo>
                    <a:cubicBezTo>
                      <a:pt x="74244" y="60813"/>
                      <a:pt x="60930" y="74114"/>
                      <a:pt x="44593" y="74114"/>
                    </a:cubicBezTo>
                    <a:cubicBezTo>
                      <a:pt x="28255" y="74114"/>
                      <a:pt x="14883" y="60813"/>
                      <a:pt x="14883" y="44491"/>
                    </a:cubicBezTo>
                    <a:close/>
                    <a:moveTo>
                      <a:pt x="88953" y="78238"/>
                    </a:moveTo>
                    <a:lnTo>
                      <a:pt x="80930" y="70222"/>
                    </a:lnTo>
                    <a:cubicBezTo>
                      <a:pt x="85988" y="63020"/>
                      <a:pt x="89127" y="54133"/>
                      <a:pt x="89127" y="44491"/>
                    </a:cubicBezTo>
                    <a:cubicBezTo>
                      <a:pt x="89127" y="19980"/>
                      <a:pt x="69127" y="0"/>
                      <a:pt x="44593" y="0"/>
                    </a:cubicBezTo>
                    <a:cubicBezTo>
                      <a:pt x="20116" y="0"/>
                      <a:pt x="0" y="19980"/>
                      <a:pt x="0" y="44491"/>
                    </a:cubicBezTo>
                    <a:cubicBezTo>
                      <a:pt x="0" y="68944"/>
                      <a:pt x="20058" y="88983"/>
                      <a:pt x="44593" y="88983"/>
                    </a:cubicBezTo>
                    <a:cubicBezTo>
                      <a:pt x="54186" y="88983"/>
                      <a:pt x="63139" y="85847"/>
                      <a:pt x="70348" y="80793"/>
                    </a:cubicBezTo>
                    <a:lnTo>
                      <a:pt x="78372" y="88809"/>
                    </a:lnTo>
                    <a:lnTo>
                      <a:pt x="88953" y="78238"/>
                    </a:lnTo>
                    <a:close/>
                  </a:path>
                </a:pathLst>
              </a:custGeom>
              <a:solidFill>
                <a:srgbClr val="010101"/>
              </a:solidFill>
              <a:ln>
                <a:noFill/>
              </a:ln>
            </p:spPr>
            <p:txBody>
              <a:bodyPr lIns="91433" tIns="45700" rIns="91433" bIns="45700" anchor="ctr" anchorCtr="0">
                <a:noAutofit/>
              </a:bodyPr>
              <a:lstStyle/>
              <a:p>
                <a:pPr algn="ctr"/>
                <a:endParaRPr sz="1467" dirty="0">
                  <a:solidFill>
                    <a:srgbClr val="3FA9F5"/>
                  </a:solidFill>
                  <a:latin typeface="Arial" panose="020B0604020202020204" pitchFamily="34" charset="0"/>
                  <a:ea typeface="Calibri"/>
                  <a:cs typeface="Arial" panose="020B0604020202020204" pitchFamily="34" charset="0"/>
                  <a:sym typeface="Calibri"/>
                </a:endParaRPr>
              </a:p>
            </p:txBody>
          </p:sp>
        </p:grpSp>
      </p:grpSp>
    </p:spTree>
    <p:extLst>
      <p:ext uri="{BB962C8B-B14F-4D97-AF65-F5344CB8AC3E}">
        <p14:creationId xmlns:p14="http://schemas.microsoft.com/office/powerpoint/2010/main" val="32924446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07"/>
                                        </p:tgtEl>
                                        <p:attrNameLst>
                                          <p:attrName>style.visibility</p:attrName>
                                        </p:attrNameLst>
                                      </p:cBhvr>
                                      <p:to>
                                        <p:strVal val="visible"/>
                                      </p:to>
                                    </p:set>
                                    <p:animEffect transition="in" filter="fade">
                                      <p:cBhvr>
                                        <p:cTn id="7" dur="500"/>
                                        <p:tgtEl>
                                          <p:spTgt spid="2707"/>
                                        </p:tgtEl>
                                      </p:cBhvr>
                                    </p:animEffect>
                                  </p:childTnLst>
                                </p:cTn>
                              </p:par>
                              <p:par>
                                <p:cTn id="8" presetID="10" presetClass="entr" presetSubtype="0" fill="hold" nodeType="withEffect">
                                  <p:stCondLst>
                                    <p:cond delay="0"/>
                                  </p:stCondLst>
                                  <p:childTnLst>
                                    <p:set>
                                      <p:cBhvr>
                                        <p:cTn id="9" dur="1" fill="hold">
                                          <p:stCondLst>
                                            <p:cond delay="0"/>
                                          </p:stCondLst>
                                        </p:cTn>
                                        <p:tgtEl>
                                          <p:spTgt spid="2712"/>
                                        </p:tgtEl>
                                        <p:attrNameLst>
                                          <p:attrName>style.visibility</p:attrName>
                                        </p:attrNameLst>
                                      </p:cBhvr>
                                      <p:to>
                                        <p:strVal val="visible"/>
                                      </p:to>
                                    </p:set>
                                    <p:animEffect transition="in" filter="fade">
                                      <p:cBhvr>
                                        <p:cTn id="10" dur="500"/>
                                        <p:tgtEl>
                                          <p:spTgt spid="2712"/>
                                        </p:tgtEl>
                                      </p:cBhvr>
                                    </p:animEffect>
                                  </p:childTnLst>
                                </p:cTn>
                              </p:par>
                              <p:par>
                                <p:cTn id="11" presetID="10" presetClass="entr" presetSubtype="0" fill="hold" nodeType="withEffect">
                                  <p:stCondLst>
                                    <p:cond delay="0"/>
                                  </p:stCondLst>
                                  <p:childTnLst>
                                    <p:set>
                                      <p:cBhvr>
                                        <p:cTn id="12" dur="1" fill="hold">
                                          <p:stCondLst>
                                            <p:cond delay="0"/>
                                          </p:stCondLst>
                                        </p:cTn>
                                        <p:tgtEl>
                                          <p:spTgt spid="2724"/>
                                        </p:tgtEl>
                                        <p:attrNameLst>
                                          <p:attrName>style.visibility</p:attrName>
                                        </p:attrNameLst>
                                      </p:cBhvr>
                                      <p:to>
                                        <p:strVal val="visible"/>
                                      </p:to>
                                    </p:set>
                                    <p:animEffect transition="in" filter="fade">
                                      <p:cBhvr>
                                        <p:cTn id="13" dur="500"/>
                                        <p:tgtEl>
                                          <p:spTgt spid="2724"/>
                                        </p:tgtEl>
                                      </p:cBhvr>
                                    </p:animEffect>
                                  </p:childTnLst>
                                </p:cTn>
                              </p:par>
                              <p:par>
                                <p:cTn id="14" presetID="10" presetClass="entr" presetSubtype="0" fill="hold" nodeType="withEffect">
                                  <p:stCondLst>
                                    <p:cond delay="0"/>
                                  </p:stCondLst>
                                  <p:childTnLst>
                                    <p:set>
                                      <p:cBhvr>
                                        <p:cTn id="15" dur="1" fill="hold">
                                          <p:stCondLst>
                                            <p:cond delay="0"/>
                                          </p:stCondLst>
                                        </p:cTn>
                                        <p:tgtEl>
                                          <p:spTgt spid="2739"/>
                                        </p:tgtEl>
                                        <p:attrNameLst>
                                          <p:attrName>style.visibility</p:attrName>
                                        </p:attrNameLst>
                                      </p:cBhvr>
                                      <p:to>
                                        <p:strVal val="visible"/>
                                      </p:to>
                                    </p:set>
                                    <p:animEffect transition="in" filter="fade">
                                      <p:cBhvr>
                                        <p:cTn id="16" dur="500"/>
                                        <p:tgtEl>
                                          <p:spTgt spid="2739"/>
                                        </p:tgtEl>
                                      </p:cBhvr>
                                    </p:animEffect>
                                  </p:childTnLst>
                                </p:cTn>
                              </p:par>
                              <p:par>
                                <p:cTn id="17" presetID="10" presetClass="entr" presetSubtype="0" fill="hold" nodeType="withEffect">
                                  <p:stCondLst>
                                    <p:cond delay="0"/>
                                  </p:stCondLst>
                                  <p:childTnLst>
                                    <p:set>
                                      <p:cBhvr>
                                        <p:cTn id="18" dur="1" fill="hold">
                                          <p:stCondLst>
                                            <p:cond delay="0"/>
                                          </p:stCondLst>
                                        </p:cTn>
                                        <p:tgtEl>
                                          <p:spTgt spid="2744"/>
                                        </p:tgtEl>
                                        <p:attrNameLst>
                                          <p:attrName>style.visibility</p:attrName>
                                        </p:attrNameLst>
                                      </p:cBhvr>
                                      <p:to>
                                        <p:strVal val="visible"/>
                                      </p:to>
                                    </p:set>
                                    <p:animEffect transition="in" filter="fade">
                                      <p:cBhvr>
                                        <p:cTn id="19" dur="500"/>
                                        <p:tgtEl>
                                          <p:spTgt spid="2744"/>
                                        </p:tgtEl>
                                      </p:cBhvr>
                                    </p:animEffect>
                                  </p:childTnLst>
                                </p:cTn>
                              </p:par>
                              <p:par>
                                <p:cTn id="20" presetID="10" presetClass="entr" presetSubtype="0" fill="hold" nodeType="withEffect">
                                  <p:stCondLst>
                                    <p:cond delay="0"/>
                                  </p:stCondLst>
                                  <p:childTnLst>
                                    <p:set>
                                      <p:cBhvr>
                                        <p:cTn id="21" dur="1" fill="hold">
                                          <p:stCondLst>
                                            <p:cond delay="0"/>
                                          </p:stCondLst>
                                        </p:cTn>
                                        <p:tgtEl>
                                          <p:spTgt spid="2756"/>
                                        </p:tgtEl>
                                        <p:attrNameLst>
                                          <p:attrName>style.visibility</p:attrName>
                                        </p:attrNameLst>
                                      </p:cBhvr>
                                      <p:to>
                                        <p:strVal val="visible"/>
                                      </p:to>
                                    </p:set>
                                    <p:animEffect transition="in" filter="fade">
                                      <p:cBhvr>
                                        <p:cTn id="22" dur="500"/>
                                        <p:tgtEl>
                                          <p:spTgt spid="2756"/>
                                        </p:tgtEl>
                                      </p:cBhvr>
                                    </p:animEffect>
                                  </p:childTnLst>
                                </p:cTn>
                              </p:par>
                              <p:par>
                                <p:cTn id="23" presetID="10" presetClass="entr" presetSubtype="0" fill="hold" nodeType="withEffect">
                                  <p:stCondLst>
                                    <p:cond delay="0"/>
                                  </p:stCondLst>
                                  <p:childTnLst>
                                    <p:set>
                                      <p:cBhvr>
                                        <p:cTn id="24" dur="1" fill="hold">
                                          <p:stCondLst>
                                            <p:cond delay="0"/>
                                          </p:stCondLst>
                                        </p:cTn>
                                        <p:tgtEl>
                                          <p:spTgt spid="2762"/>
                                        </p:tgtEl>
                                        <p:attrNameLst>
                                          <p:attrName>style.visibility</p:attrName>
                                        </p:attrNameLst>
                                      </p:cBhvr>
                                      <p:to>
                                        <p:strVal val="visible"/>
                                      </p:to>
                                    </p:set>
                                    <p:animEffect transition="in" filter="fade">
                                      <p:cBhvr>
                                        <p:cTn id="25" dur="500"/>
                                        <p:tgtEl>
                                          <p:spTgt spid="2762"/>
                                        </p:tgtEl>
                                      </p:cBhvr>
                                    </p:animEffect>
                                  </p:childTnLst>
                                </p:cTn>
                              </p:par>
                              <p:par>
                                <p:cTn id="26" presetID="10" presetClass="entr" presetSubtype="0" fill="hold" nodeType="withEffect">
                                  <p:stCondLst>
                                    <p:cond delay="0"/>
                                  </p:stCondLst>
                                  <p:childTnLst>
                                    <p:set>
                                      <p:cBhvr>
                                        <p:cTn id="27" dur="1" fill="hold">
                                          <p:stCondLst>
                                            <p:cond delay="0"/>
                                          </p:stCondLst>
                                        </p:cTn>
                                        <p:tgtEl>
                                          <p:spTgt spid="67"/>
                                        </p:tgtEl>
                                        <p:attrNameLst>
                                          <p:attrName>style.visibility</p:attrName>
                                        </p:attrNameLst>
                                      </p:cBhvr>
                                      <p:to>
                                        <p:strVal val="visible"/>
                                      </p:to>
                                    </p:set>
                                    <p:animEffect transition="in" filter="fade">
                                      <p:cBhvr>
                                        <p:cTn id="28"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03"/>
        <p:cNvGrpSpPr/>
        <p:nvPr/>
      </p:nvGrpSpPr>
      <p:grpSpPr>
        <a:xfrm>
          <a:off x="0" y="0"/>
          <a:ext cx="0" cy="0"/>
          <a:chOff x="0" y="0"/>
          <a:chExt cx="0" cy="0"/>
        </a:xfrm>
      </p:grpSpPr>
      <p:sp>
        <p:nvSpPr>
          <p:cNvPr id="2706" name="Shape 2706"/>
          <p:cNvSpPr txBox="1">
            <a:spLocks noGrp="1"/>
          </p:cNvSpPr>
          <p:nvPr>
            <p:ph type="title"/>
          </p:nvPr>
        </p:nvSpPr>
        <p:spPr>
          <a:prstGeom prst="rect">
            <a:avLst/>
          </a:prstGeom>
          <a:noFill/>
          <a:ln>
            <a:noFill/>
          </a:ln>
        </p:spPr>
        <p:txBody>
          <a:bodyPr spcFirstLastPara="1" vert="horz" wrap="square" lIns="91433" tIns="45700" rIns="91433" bIns="45700" rtlCol="0" anchor="t" anchorCtr="0">
            <a:noAutofit/>
          </a:bodyPr>
          <a:lstStyle/>
          <a:p>
            <a:pPr>
              <a:buSzPct val="25000"/>
            </a:pPr>
            <a:r>
              <a:rPr lang="en-US" dirty="0">
                <a:latin typeface="Arial" panose="020B0604020202020204" pitchFamily="34" charset="0"/>
                <a:cs typeface="Arial" panose="020B0604020202020204" pitchFamily="34" charset="0"/>
              </a:rPr>
              <a:t>Couchbase Core Principles</a:t>
            </a:r>
          </a:p>
        </p:txBody>
      </p:sp>
      <p:grpSp>
        <p:nvGrpSpPr>
          <p:cNvPr id="2744" name="Shape 2744"/>
          <p:cNvGrpSpPr/>
          <p:nvPr/>
        </p:nvGrpSpPr>
        <p:grpSpPr>
          <a:xfrm>
            <a:off x="4837054" y="2181821"/>
            <a:ext cx="1925555" cy="707891"/>
            <a:chOff x="5289835" y="3207945"/>
            <a:chExt cx="1925555" cy="707891"/>
          </a:xfrm>
        </p:grpSpPr>
        <p:sp>
          <p:nvSpPr>
            <p:cNvPr id="2745" name="Shape 2745"/>
            <p:cNvSpPr txBox="1"/>
            <p:nvPr/>
          </p:nvSpPr>
          <p:spPr>
            <a:xfrm>
              <a:off x="5289835" y="3280253"/>
              <a:ext cx="1419600" cy="523200"/>
            </a:xfrm>
            <a:prstGeom prst="rect">
              <a:avLst/>
            </a:prstGeom>
            <a:noFill/>
            <a:ln>
              <a:noFill/>
            </a:ln>
          </p:spPr>
          <p:txBody>
            <a:bodyPr lIns="91433" tIns="45700" rIns="91433" bIns="45700" anchor="ctr" anchorCtr="0">
              <a:noAutofit/>
            </a:bodyPr>
            <a:lstStyle/>
            <a:p>
              <a:pPr algn="ctr">
                <a:buSzPct val="25000"/>
              </a:pPr>
              <a:r>
                <a:rPr lang="en-US" sz="1467" dirty="0">
                  <a:solidFill>
                    <a:schemeClr val="accent3"/>
                  </a:solidFill>
                  <a:latin typeface="Arial" panose="020B0604020202020204" pitchFamily="34" charset="0"/>
                  <a:ea typeface="Calibri"/>
                  <a:cs typeface="Arial" panose="020B0604020202020204" pitchFamily="34" charset="0"/>
                  <a:sym typeface="Calibri"/>
                </a:rPr>
                <a:t>N1QL </a:t>
              </a:r>
            </a:p>
            <a:p>
              <a:pPr algn="ctr">
                <a:buSzPct val="25000"/>
              </a:pPr>
              <a:r>
                <a:rPr lang="en-US" sz="1467" dirty="0">
                  <a:solidFill>
                    <a:schemeClr val="accent3"/>
                  </a:solidFill>
                  <a:latin typeface="Arial" panose="020B0604020202020204" pitchFamily="34" charset="0"/>
                  <a:ea typeface="Calibri"/>
                  <a:cs typeface="Arial" panose="020B0604020202020204" pitchFamily="34" charset="0"/>
                  <a:sym typeface="Calibri"/>
                </a:rPr>
                <a:t>Query</a:t>
              </a:r>
            </a:p>
          </p:txBody>
        </p:sp>
        <p:grpSp>
          <p:nvGrpSpPr>
            <p:cNvPr id="2746" name="Shape 2746"/>
            <p:cNvGrpSpPr/>
            <p:nvPr/>
          </p:nvGrpSpPr>
          <p:grpSpPr>
            <a:xfrm>
              <a:off x="6516980" y="3207945"/>
              <a:ext cx="698410" cy="707891"/>
              <a:chOff x="6542582" y="3207945"/>
              <a:chExt cx="698410" cy="707891"/>
            </a:xfrm>
          </p:grpSpPr>
          <p:sp>
            <p:nvSpPr>
              <p:cNvPr id="2747" name="Shape 2747"/>
              <p:cNvSpPr/>
              <p:nvPr/>
            </p:nvSpPr>
            <p:spPr>
              <a:xfrm>
                <a:off x="6580917" y="3247050"/>
                <a:ext cx="621300" cy="629700"/>
              </a:xfrm>
              <a:prstGeom prst="ellipse">
                <a:avLst/>
              </a:prstGeom>
              <a:solidFill>
                <a:schemeClr val="lt1"/>
              </a:solidFill>
              <a:ln>
                <a:noFill/>
              </a:ln>
            </p:spPr>
            <p:txBody>
              <a:bodyPr lIns="91433" tIns="45700" rIns="91433" bIns="45700" anchor="ctr" anchorCtr="0">
                <a:noAutofit/>
              </a:bodyPr>
              <a:lstStyle/>
              <a:p>
                <a:pPr algn="ctr"/>
                <a:endParaRPr sz="1467" dirty="0">
                  <a:solidFill>
                    <a:srgbClr val="3FA9F5"/>
                  </a:solidFill>
                  <a:latin typeface="Arial" panose="020B0604020202020204" pitchFamily="34" charset="0"/>
                  <a:ea typeface="Calibri"/>
                  <a:cs typeface="Arial" panose="020B0604020202020204" pitchFamily="34" charset="0"/>
                  <a:sym typeface="Calibri"/>
                </a:endParaRPr>
              </a:p>
            </p:txBody>
          </p:sp>
          <p:grpSp>
            <p:nvGrpSpPr>
              <p:cNvPr id="2748" name="Shape 2748"/>
              <p:cNvGrpSpPr/>
              <p:nvPr/>
            </p:nvGrpSpPr>
            <p:grpSpPr>
              <a:xfrm>
                <a:off x="6542582" y="3207945"/>
                <a:ext cx="698410" cy="707891"/>
                <a:chOff x="6129337" y="2006600"/>
                <a:chExt cx="1065300" cy="1065300"/>
              </a:xfrm>
            </p:grpSpPr>
            <p:sp>
              <p:nvSpPr>
                <p:cNvPr id="2749" name="Shape 2749"/>
                <p:cNvSpPr/>
                <p:nvPr/>
              </p:nvSpPr>
              <p:spPr>
                <a:xfrm>
                  <a:off x="6129337" y="2006600"/>
                  <a:ext cx="1065300" cy="1065300"/>
                </a:xfrm>
                <a:custGeom>
                  <a:avLst/>
                  <a:gdLst/>
                  <a:ahLst/>
                  <a:cxnLst/>
                  <a:rect l="0" t="0" r="0" b="0"/>
                  <a:pathLst>
                    <a:path w="120000" h="120000" extrusionOk="0">
                      <a:moveTo>
                        <a:pt x="110472" y="59979"/>
                      </a:moveTo>
                      <a:cubicBezTo>
                        <a:pt x="110472" y="87840"/>
                        <a:pt x="87810" y="110510"/>
                        <a:pt x="59959" y="110510"/>
                      </a:cubicBezTo>
                      <a:cubicBezTo>
                        <a:pt x="32108" y="110510"/>
                        <a:pt x="9445" y="87840"/>
                        <a:pt x="9445" y="59979"/>
                      </a:cubicBezTo>
                      <a:cubicBezTo>
                        <a:pt x="9445" y="32118"/>
                        <a:pt x="32108" y="9449"/>
                        <a:pt x="59959" y="9449"/>
                      </a:cubicBezTo>
                      <a:cubicBezTo>
                        <a:pt x="87810" y="9449"/>
                        <a:pt x="110472" y="32118"/>
                        <a:pt x="110472" y="59979"/>
                      </a:cubicBezTo>
                      <a:close/>
                      <a:moveTo>
                        <a:pt x="59959" y="0"/>
                      </a:moveTo>
                      <a:cubicBezTo>
                        <a:pt x="26837" y="0"/>
                        <a:pt x="0" y="26846"/>
                        <a:pt x="0" y="59979"/>
                      </a:cubicBezTo>
                      <a:cubicBezTo>
                        <a:pt x="0" y="93112"/>
                        <a:pt x="26837" y="119959"/>
                        <a:pt x="59959" y="119959"/>
                      </a:cubicBezTo>
                      <a:cubicBezTo>
                        <a:pt x="93081" y="119959"/>
                        <a:pt x="119959" y="93112"/>
                        <a:pt x="119959" y="59979"/>
                      </a:cubicBezTo>
                      <a:cubicBezTo>
                        <a:pt x="119959" y="26846"/>
                        <a:pt x="93081" y="0"/>
                        <a:pt x="59959" y="0"/>
                      </a:cubicBezTo>
                      <a:close/>
                    </a:path>
                  </a:pathLst>
                </a:custGeom>
                <a:solidFill>
                  <a:srgbClr val="010101"/>
                </a:solidFill>
                <a:ln>
                  <a:noFill/>
                </a:ln>
              </p:spPr>
              <p:txBody>
                <a:bodyPr lIns="91433" tIns="45700" rIns="91433" bIns="45700" anchor="ctr" anchorCtr="0">
                  <a:noAutofit/>
                </a:bodyPr>
                <a:lstStyle/>
                <a:p>
                  <a:pPr algn="ctr"/>
                  <a:endParaRPr sz="1467" dirty="0">
                    <a:solidFill>
                      <a:srgbClr val="3FA9F5"/>
                    </a:solidFill>
                    <a:latin typeface="Arial" panose="020B0604020202020204" pitchFamily="34" charset="0"/>
                    <a:ea typeface="Calibri"/>
                    <a:cs typeface="Arial" panose="020B0604020202020204" pitchFamily="34" charset="0"/>
                    <a:sym typeface="Calibri"/>
                  </a:endParaRPr>
                </a:p>
              </p:txBody>
            </p:sp>
            <p:sp>
              <p:nvSpPr>
                <p:cNvPr id="2750" name="Shape 2750"/>
                <p:cNvSpPr/>
                <p:nvPr/>
              </p:nvSpPr>
              <p:spPr>
                <a:xfrm>
                  <a:off x="6246812" y="2435225"/>
                  <a:ext cx="112800" cy="200100"/>
                </a:xfrm>
                <a:custGeom>
                  <a:avLst/>
                  <a:gdLst/>
                  <a:ahLst/>
                  <a:cxnLst/>
                  <a:rect l="0" t="0" r="0" b="0"/>
                  <a:pathLst>
                    <a:path w="120000" h="120000" extrusionOk="0">
                      <a:moveTo>
                        <a:pt x="77692" y="119784"/>
                      </a:moveTo>
                      <a:cubicBezTo>
                        <a:pt x="50000" y="119784"/>
                        <a:pt x="35769" y="112244"/>
                        <a:pt x="35769" y="99964"/>
                      </a:cubicBezTo>
                      <a:cubicBezTo>
                        <a:pt x="35769" y="92854"/>
                        <a:pt x="39230" y="86606"/>
                        <a:pt x="39230" y="80143"/>
                      </a:cubicBezTo>
                      <a:cubicBezTo>
                        <a:pt x="39230" y="70017"/>
                        <a:pt x="28461" y="66786"/>
                        <a:pt x="10769" y="66786"/>
                      </a:cubicBezTo>
                      <a:lnTo>
                        <a:pt x="3846" y="66786"/>
                      </a:lnTo>
                      <a:lnTo>
                        <a:pt x="0" y="52782"/>
                      </a:lnTo>
                      <a:lnTo>
                        <a:pt x="10769" y="52782"/>
                      </a:lnTo>
                      <a:cubicBezTo>
                        <a:pt x="28461" y="52782"/>
                        <a:pt x="39230" y="49551"/>
                        <a:pt x="39230" y="39640"/>
                      </a:cubicBezTo>
                      <a:cubicBezTo>
                        <a:pt x="39230" y="32962"/>
                        <a:pt x="35769" y="26714"/>
                        <a:pt x="35769" y="19820"/>
                      </a:cubicBezTo>
                      <a:cubicBezTo>
                        <a:pt x="35769" y="7540"/>
                        <a:pt x="50000" y="0"/>
                        <a:pt x="77692" y="0"/>
                      </a:cubicBezTo>
                      <a:lnTo>
                        <a:pt x="118076" y="0"/>
                      </a:lnTo>
                      <a:lnTo>
                        <a:pt x="118076" y="14003"/>
                      </a:lnTo>
                      <a:lnTo>
                        <a:pt x="94230" y="14003"/>
                      </a:lnTo>
                      <a:cubicBezTo>
                        <a:pt x="81923" y="14003"/>
                        <a:pt x="76153" y="17019"/>
                        <a:pt x="76153" y="22621"/>
                      </a:cubicBezTo>
                      <a:cubicBezTo>
                        <a:pt x="76153" y="28653"/>
                        <a:pt x="79615" y="33824"/>
                        <a:pt x="79615" y="40502"/>
                      </a:cubicBezTo>
                      <a:cubicBezTo>
                        <a:pt x="79615" y="51705"/>
                        <a:pt x="68461" y="57307"/>
                        <a:pt x="48846" y="59676"/>
                      </a:cubicBezTo>
                      <a:lnTo>
                        <a:pt x="48846" y="59892"/>
                      </a:lnTo>
                      <a:cubicBezTo>
                        <a:pt x="68461" y="62477"/>
                        <a:pt x="79615" y="68078"/>
                        <a:pt x="79615" y="79066"/>
                      </a:cubicBezTo>
                      <a:cubicBezTo>
                        <a:pt x="79615" y="85745"/>
                        <a:pt x="76153" y="91131"/>
                        <a:pt x="76153" y="97163"/>
                      </a:cubicBezTo>
                      <a:cubicBezTo>
                        <a:pt x="76153" y="102549"/>
                        <a:pt x="81538" y="105565"/>
                        <a:pt x="94230" y="105565"/>
                      </a:cubicBezTo>
                      <a:lnTo>
                        <a:pt x="115384" y="105565"/>
                      </a:lnTo>
                      <a:lnTo>
                        <a:pt x="119615" y="119784"/>
                      </a:lnTo>
                      <a:lnTo>
                        <a:pt x="77692" y="119784"/>
                      </a:lnTo>
                    </a:path>
                  </a:pathLst>
                </a:custGeom>
                <a:solidFill>
                  <a:srgbClr val="000000"/>
                </a:solidFill>
                <a:ln>
                  <a:noFill/>
                </a:ln>
              </p:spPr>
              <p:txBody>
                <a:bodyPr lIns="91433" tIns="45700" rIns="91433" bIns="45700" anchor="ctr" anchorCtr="0">
                  <a:noAutofit/>
                </a:bodyPr>
                <a:lstStyle/>
                <a:p>
                  <a:pPr algn="ctr"/>
                  <a:endParaRPr sz="1467" dirty="0">
                    <a:solidFill>
                      <a:srgbClr val="3FA9F5"/>
                    </a:solidFill>
                    <a:latin typeface="Arial" panose="020B0604020202020204" pitchFamily="34" charset="0"/>
                    <a:ea typeface="Calibri"/>
                    <a:cs typeface="Arial" panose="020B0604020202020204" pitchFamily="34" charset="0"/>
                    <a:sym typeface="Calibri"/>
                  </a:endParaRPr>
                </a:p>
              </p:txBody>
            </p:sp>
            <p:sp>
              <p:nvSpPr>
                <p:cNvPr id="2751" name="Shape 2751"/>
                <p:cNvSpPr/>
                <p:nvPr/>
              </p:nvSpPr>
              <p:spPr>
                <a:xfrm>
                  <a:off x="6383337" y="2435225"/>
                  <a:ext cx="146100" cy="174600"/>
                </a:xfrm>
                <a:custGeom>
                  <a:avLst/>
                  <a:gdLst/>
                  <a:ahLst/>
                  <a:cxnLst/>
                  <a:rect l="0" t="0" r="0" b="0"/>
                  <a:pathLst>
                    <a:path w="120000" h="120000" extrusionOk="0">
                      <a:moveTo>
                        <a:pt x="89261" y="119752"/>
                      </a:moveTo>
                      <a:lnTo>
                        <a:pt x="32807" y="48099"/>
                      </a:lnTo>
                      <a:lnTo>
                        <a:pt x="32807" y="119752"/>
                      </a:lnTo>
                      <a:lnTo>
                        <a:pt x="0" y="119752"/>
                      </a:lnTo>
                      <a:lnTo>
                        <a:pt x="0" y="0"/>
                      </a:lnTo>
                      <a:lnTo>
                        <a:pt x="34285" y="0"/>
                      </a:lnTo>
                      <a:lnTo>
                        <a:pt x="86896" y="66942"/>
                      </a:lnTo>
                      <a:lnTo>
                        <a:pt x="86896" y="0"/>
                      </a:lnTo>
                      <a:lnTo>
                        <a:pt x="119704" y="0"/>
                      </a:lnTo>
                      <a:lnTo>
                        <a:pt x="119704" y="119752"/>
                      </a:lnTo>
                      <a:lnTo>
                        <a:pt x="89261" y="119752"/>
                      </a:lnTo>
                    </a:path>
                  </a:pathLst>
                </a:custGeom>
                <a:solidFill>
                  <a:srgbClr val="000000"/>
                </a:solidFill>
                <a:ln>
                  <a:noFill/>
                </a:ln>
              </p:spPr>
              <p:txBody>
                <a:bodyPr lIns="91433" tIns="45700" rIns="91433" bIns="45700" anchor="ctr" anchorCtr="0">
                  <a:noAutofit/>
                </a:bodyPr>
                <a:lstStyle/>
                <a:p>
                  <a:pPr algn="ctr"/>
                  <a:endParaRPr sz="1467" dirty="0">
                    <a:solidFill>
                      <a:srgbClr val="3FA9F5"/>
                    </a:solidFill>
                    <a:latin typeface="Arial" panose="020B0604020202020204" pitchFamily="34" charset="0"/>
                    <a:ea typeface="Calibri"/>
                    <a:cs typeface="Arial" panose="020B0604020202020204" pitchFamily="34" charset="0"/>
                    <a:sym typeface="Calibri"/>
                  </a:endParaRPr>
                </a:p>
              </p:txBody>
            </p:sp>
            <p:sp>
              <p:nvSpPr>
                <p:cNvPr id="2752" name="Shape 2752"/>
                <p:cNvSpPr/>
                <p:nvPr/>
              </p:nvSpPr>
              <p:spPr>
                <a:xfrm>
                  <a:off x="6550025" y="2438400"/>
                  <a:ext cx="81000" cy="171300"/>
                </a:xfrm>
                <a:custGeom>
                  <a:avLst/>
                  <a:gdLst/>
                  <a:ahLst/>
                  <a:cxnLst/>
                  <a:rect l="0" t="0" r="0" b="0"/>
                  <a:pathLst>
                    <a:path w="120000" h="120000" extrusionOk="0">
                      <a:moveTo>
                        <a:pt x="57345" y="27789"/>
                      </a:moveTo>
                      <a:lnTo>
                        <a:pt x="7433" y="37136"/>
                      </a:lnTo>
                      <a:lnTo>
                        <a:pt x="0" y="14147"/>
                      </a:lnTo>
                      <a:lnTo>
                        <a:pt x="64247" y="0"/>
                      </a:lnTo>
                      <a:lnTo>
                        <a:pt x="119469" y="0"/>
                      </a:lnTo>
                      <a:lnTo>
                        <a:pt x="119469" y="119747"/>
                      </a:lnTo>
                      <a:lnTo>
                        <a:pt x="57345" y="119747"/>
                      </a:lnTo>
                      <a:lnTo>
                        <a:pt x="57345" y="27789"/>
                      </a:lnTo>
                    </a:path>
                  </a:pathLst>
                </a:custGeom>
                <a:solidFill>
                  <a:srgbClr val="000000"/>
                </a:solidFill>
                <a:ln>
                  <a:noFill/>
                </a:ln>
              </p:spPr>
              <p:txBody>
                <a:bodyPr lIns="91433" tIns="45700" rIns="91433" bIns="45700" anchor="ctr" anchorCtr="0">
                  <a:noAutofit/>
                </a:bodyPr>
                <a:lstStyle/>
                <a:p>
                  <a:pPr algn="ctr"/>
                  <a:endParaRPr sz="1467" dirty="0">
                    <a:solidFill>
                      <a:srgbClr val="3FA9F5"/>
                    </a:solidFill>
                    <a:latin typeface="Arial" panose="020B0604020202020204" pitchFamily="34" charset="0"/>
                    <a:ea typeface="Calibri"/>
                    <a:cs typeface="Arial" panose="020B0604020202020204" pitchFamily="34" charset="0"/>
                    <a:sym typeface="Calibri"/>
                  </a:endParaRPr>
                </a:p>
              </p:txBody>
            </p:sp>
            <p:sp>
              <p:nvSpPr>
                <p:cNvPr id="2753" name="Shape 2753"/>
                <p:cNvSpPr/>
                <p:nvPr/>
              </p:nvSpPr>
              <p:spPr>
                <a:xfrm>
                  <a:off x="6657975" y="2432050"/>
                  <a:ext cx="166800" cy="212700"/>
                </a:xfrm>
                <a:custGeom>
                  <a:avLst/>
                  <a:gdLst/>
                  <a:ahLst/>
                  <a:cxnLst/>
                  <a:rect l="0" t="0" r="0" b="0"/>
                  <a:pathLst>
                    <a:path w="120000" h="120000" extrusionOk="0">
                      <a:moveTo>
                        <a:pt x="90389" y="91871"/>
                      </a:moveTo>
                      <a:lnTo>
                        <a:pt x="119740" y="99156"/>
                      </a:lnTo>
                      <a:lnTo>
                        <a:pt x="113766" y="119797"/>
                      </a:lnTo>
                      <a:lnTo>
                        <a:pt x="43636" y="100168"/>
                      </a:lnTo>
                      <a:cubicBezTo>
                        <a:pt x="14545" y="92074"/>
                        <a:pt x="0" y="76492"/>
                        <a:pt x="0" y="50792"/>
                      </a:cubicBezTo>
                      <a:cubicBezTo>
                        <a:pt x="0" y="20438"/>
                        <a:pt x="23636" y="0"/>
                        <a:pt x="59999" y="0"/>
                      </a:cubicBezTo>
                      <a:cubicBezTo>
                        <a:pt x="95844" y="0"/>
                        <a:pt x="119740" y="19224"/>
                        <a:pt x="119740" y="49173"/>
                      </a:cubicBezTo>
                      <a:cubicBezTo>
                        <a:pt x="119740" y="69409"/>
                        <a:pt x="108311" y="84384"/>
                        <a:pt x="90389" y="91871"/>
                      </a:cubicBezTo>
                      <a:close/>
                      <a:moveTo>
                        <a:pt x="59740" y="19021"/>
                      </a:moveTo>
                      <a:cubicBezTo>
                        <a:pt x="41558" y="19021"/>
                        <a:pt x="30909" y="31973"/>
                        <a:pt x="30909" y="50792"/>
                      </a:cubicBezTo>
                      <a:cubicBezTo>
                        <a:pt x="30909" y="69612"/>
                        <a:pt x="41818" y="82967"/>
                        <a:pt x="59740" y="82967"/>
                      </a:cubicBezTo>
                      <a:cubicBezTo>
                        <a:pt x="77922" y="82967"/>
                        <a:pt x="88311" y="69612"/>
                        <a:pt x="88311" y="50792"/>
                      </a:cubicBezTo>
                      <a:cubicBezTo>
                        <a:pt x="88311" y="31973"/>
                        <a:pt x="77922" y="19021"/>
                        <a:pt x="59740" y="19021"/>
                      </a:cubicBezTo>
                      <a:close/>
                    </a:path>
                  </a:pathLst>
                </a:custGeom>
                <a:solidFill>
                  <a:srgbClr val="000000"/>
                </a:solidFill>
                <a:ln>
                  <a:noFill/>
                </a:ln>
              </p:spPr>
              <p:txBody>
                <a:bodyPr lIns="91433" tIns="45700" rIns="91433" bIns="45700" anchor="ctr" anchorCtr="0">
                  <a:noAutofit/>
                </a:bodyPr>
                <a:lstStyle/>
                <a:p>
                  <a:pPr algn="ctr"/>
                  <a:endParaRPr sz="1467" dirty="0">
                    <a:solidFill>
                      <a:srgbClr val="3FA9F5"/>
                    </a:solidFill>
                    <a:latin typeface="Arial" panose="020B0604020202020204" pitchFamily="34" charset="0"/>
                    <a:ea typeface="Calibri"/>
                    <a:cs typeface="Arial" panose="020B0604020202020204" pitchFamily="34" charset="0"/>
                    <a:sym typeface="Calibri"/>
                  </a:endParaRPr>
                </a:p>
              </p:txBody>
            </p:sp>
            <p:sp>
              <p:nvSpPr>
                <p:cNvPr id="2754" name="Shape 2754"/>
                <p:cNvSpPr/>
                <p:nvPr/>
              </p:nvSpPr>
              <p:spPr>
                <a:xfrm>
                  <a:off x="6848475" y="2435225"/>
                  <a:ext cx="103200" cy="174600"/>
                </a:xfrm>
                <a:custGeom>
                  <a:avLst/>
                  <a:gdLst/>
                  <a:ahLst/>
                  <a:cxnLst/>
                  <a:rect l="0" t="0" r="0" b="0"/>
                  <a:pathLst>
                    <a:path w="120000" h="120000" extrusionOk="0">
                      <a:moveTo>
                        <a:pt x="0" y="119752"/>
                      </a:moveTo>
                      <a:lnTo>
                        <a:pt x="0" y="0"/>
                      </a:lnTo>
                      <a:lnTo>
                        <a:pt x="50526" y="0"/>
                      </a:lnTo>
                      <a:lnTo>
                        <a:pt x="50526" y="93966"/>
                      </a:lnTo>
                      <a:lnTo>
                        <a:pt x="112842" y="93966"/>
                      </a:lnTo>
                      <a:lnTo>
                        <a:pt x="119578" y="119752"/>
                      </a:lnTo>
                      <a:lnTo>
                        <a:pt x="0" y="119752"/>
                      </a:lnTo>
                    </a:path>
                  </a:pathLst>
                </a:custGeom>
                <a:solidFill>
                  <a:srgbClr val="000000"/>
                </a:solidFill>
                <a:ln>
                  <a:noFill/>
                </a:ln>
              </p:spPr>
              <p:txBody>
                <a:bodyPr lIns="91433" tIns="45700" rIns="91433" bIns="45700" anchor="ctr" anchorCtr="0">
                  <a:noAutofit/>
                </a:bodyPr>
                <a:lstStyle/>
                <a:p>
                  <a:pPr algn="ctr"/>
                  <a:endParaRPr sz="1467" dirty="0">
                    <a:solidFill>
                      <a:srgbClr val="3FA9F5"/>
                    </a:solidFill>
                    <a:latin typeface="Arial" panose="020B0604020202020204" pitchFamily="34" charset="0"/>
                    <a:ea typeface="Calibri"/>
                    <a:cs typeface="Arial" panose="020B0604020202020204" pitchFamily="34" charset="0"/>
                    <a:sym typeface="Calibri"/>
                  </a:endParaRPr>
                </a:p>
              </p:txBody>
            </p:sp>
            <p:sp>
              <p:nvSpPr>
                <p:cNvPr id="2755" name="Shape 2755"/>
                <p:cNvSpPr/>
                <p:nvPr/>
              </p:nvSpPr>
              <p:spPr>
                <a:xfrm>
                  <a:off x="6964363" y="2435225"/>
                  <a:ext cx="112800" cy="200100"/>
                </a:xfrm>
                <a:custGeom>
                  <a:avLst/>
                  <a:gdLst/>
                  <a:ahLst/>
                  <a:cxnLst/>
                  <a:rect l="0" t="0" r="0" b="0"/>
                  <a:pathLst>
                    <a:path w="120000" h="120000" extrusionOk="0">
                      <a:moveTo>
                        <a:pt x="41923" y="0"/>
                      </a:moveTo>
                      <a:cubicBezTo>
                        <a:pt x="69615" y="0"/>
                        <a:pt x="83846" y="7540"/>
                        <a:pt x="83846" y="19820"/>
                      </a:cubicBezTo>
                      <a:cubicBezTo>
                        <a:pt x="83846" y="26929"/>
                        <a:pt x="80000" y="32962"/>
                        <a:pt x="80000" y="39640"/>
                      </a:cubicBezTo>
                      <a:cubicBezTo>
                        <a:pt x="80000" y="49766"/>
                        <a:pt x="91153" y="52998"/>
                        <a:pt x="108846" y="52998"/>
                      </a:cubicBezTo>
                      <a:lnTo>
                        <a:pt x="115769" y="52998"/>
                      </a:lnTo>
                      <a:lnTo>
                        <a:pt x="119615" y="67001"/>
                      </a:lnTo>
                      <a:lnTo>
                        <a:pt x="108846" y="67001"/>
                      </a:lnTo>
                      <a:cubicBezTo>
                        <a:pt x="91153" y="67001"/>
                        <a:pt x="80000" y="70017"/>
                        <a:pt x="80000" y="80143"/>
                      </a:cubicBezTo>
                      <a:cubicBezTo>
                        <a:pt x="80000" y="86822"/>
                        <a:pt x="83846" y="93070"/>
                        <a:pt x="83846" y="99964"/>
                      </a:cubicBezTo>
                      <a:cubicBezTo>
                        <a:pt x="83846" y="112244"/>
                        <a:pt x="69615" y="119784"/>
                        <a:pt x="41923" y="119784"/>
                      </a:cubicBezTo>
                      <a:lnTo>
                        <a:pt x="1538" y="119784"/>
                      </a:lnTo>
                      <a:lnTo>
                        <a:pt x="1538" y="105565"/>
                      </a:lnTo>
                      <a:lnTo>
                        <a:pt x="25384" y="105565"/>
                      </a:lnTo>
                      <a:cubicBezTo>
                        <a:pt x="37692" y="105565"/>
                        <a:pt x="43461" y="102549"/>
                        <a:pt x="43461" y="97163"/>
                      </a:cubicBezTo>
                      <a:cubicBezTo>
                        <a:pt x="43461" y="91131"/>
                        <a:pt x="40000" y="85960"/>
                        <a:pt x="40000" y="79066"/>
                      </a:cubicBezTo>
                      <a:cubicBezTo>
                        <a:pt x="40000" y="68078"/>
                        <a:pt x="50769" y="62477"/>
                        <a:pt x="70769" y="59892"/>
                      </a:cubicBezTo>
                      <a:lnTo>
                        <a:pt x="70769" y="59676"/>
                      </a:lnTo>
                      <a:cubicBezTo>
                        <a:pt x="50769" y="57307"/>
                        <a:pt x="40000" y="51705"/>
                        <a:pt x="40000" y="40502"/>
                      </a:cubicBezTo>
                      <a:cubicBezTo>
                        <a:pt x="40000" y="33824"/>
                        <a:pt x="43461" y="28653"/>
                        <a:pt x="43461" y="22621"/>
                      </a:cubicBezTo>
                      <a:cubicBezTo>
                        <a:pt x="43461" y="17235"/>
                        <a:pt x="38076" y="14003"/>
                        <a:pt x="25384" y="14003"/>
                      </a:cubicBezTo>
                      <a:lnTo>
                        <a:pt x="4230" y="14003"/>
                      </a:lnTo>
                      <a:lnTo>
                        <a:pt x="0" y="0"/>
                      </a:lnTo>
                      <a:lnTo>
                        <a:pt x="41923" y="0"/>
                      </a:lnTo>
                    </a:path>
                  </a:pathLst>
                </a:custGeom>
                <a:solidFill>
                  <a:srgbClr val="000000"/>
                </a:solidFill>
                <a:ln>
                  <a:noFill/>
                </a:ln>
              </p:spPr>
              <p:txBody>
                <a:bodyPr lIns="91433" tIns="45700" rIns="91433" bIns="45700" anchor="ctr" anchorCtr="0">
                  <a:noAutofit/>
                </a:bodyPr>
                <a:lstStyle/>
                <a:p>
                  <a:pPr algn="ctr"/>
                  <a:endParaRPr sz="1467" dirty="0">
                    <a:solidFill>
                      <a:srgbClr val="3FA9F5"/>
                    </a:solidFill>
                    <a:latin typeface="Arial" panose="020B0604020202020204" pitchFamily="34" charset="0"/>
                    <a:ea typeface="Calibri"/>
                    <a:cs typeface="Arial" panose="020B0604020202020204" pitchFamily="34" charset="0"/>
                    <a:sym typeface="Calibri"/>
                  </a:endParaRPr>
                </a:p>
              </p:txBody>
            </p:sp>
          </p:grpSp>
        </p:grpSp>
      </p:grpSp>
      <p:grpSp>
        <p:nvGrpSpPr>
          <p:cNvPr id="2756" name="Shape 2756"/>
          <p:cNvGrpSpPr/>
          <p:nvPr/>
        </p:nvGrpSpPr>
        <p:grpSpPr>
          <a:xfrm>
            <a:off x="8894429" y="2181821"/>
            <a:ext cx="1859482" cy="720600"/>
            <a:chOff x="6388564" y="2796066"/>
            <a:chExt cx="1859482" cy="720599"/>
          </a:xfrm>
        </p:grpSpPr>
        <p:sp>
          <p:nvSpPr>
            <p:cNvPr id="2757" name="Shape 2757"/>
            <p:cNvSpPr txBox="1"/>
            <p:nvPr/>
          </p:nvSpPr>
          <p:spPr>
            <a:xfrm>
              <a:off x="6388564" y="2863592"/>
              <a:ext cx="1054200" cy="523200"/>
            </a:xfrm>
            <a:prstGeom prst="rect">
              <a:avLst/>
            </a:prstGeom>
            <a:noFill/>
            <a:ln>
              <a:noFill/>
            </a:ln>
          </p:spPr>
          <p:txBody>
            <a:bodyPr lIns="91433" tIns="45700" rIns="91433" bIns="45700" anchor="ctr" anchorCtr="0">
              <a:noAutofit/>
            </a:bodyPr>
            <a:lstStyle/>
            <a:p>
              <a:pPr algn="ctr">
                <a:buSzPct val="25000"/>
              </a:pPr>
              <a:r>
                <a:rPr lang="en-US" sz="1467" dirty="0">
                  <a:solidFill>
                    <a:schemeClr val="accent3"/>
                  </a:solidFill>
                  <a:latin typeface="Arial" panose="020B0604020202020204" pitchFamily="34" charset="0"/>
                  <a:ea typeface="Calibri"/>
                  <a:cs typeface="Arial" panose="020B0604020202020204" pitchFamily="34" charset="0"/>
                  <a:sym typeface="Calibri"/>
                </a:rPr>
                <a:t>Full Text Search</a:t>
              </a:r>
            </a:p>
          </p:txBody>
        </p:sp>
        <p:grpSp>
          <p:nvGrpSpPr>
            <p:cNvPr id="2758" name="Shape 2758"/>
            <p:cNvGrpSpPr/>
            <p:nvPr/>
          </p:nvGrpSpPr>
          <p:grpSpPr>
            <a:xfrm>
              <a:off x="7538846" y="2796066"/>
              <a:ext cx="709200" cy="720599"/>
              <a:chOff x="7669218" y="2796066"/>
              <a:chExt cx="709200" cy="720599"/>
            </a:xfrm>
          </p:grpSpPr>
          <p:sp>
            <p:nvSpPr>
              <p:cNvPr id="2759" name="Shape 2759"/>
              <p:cNvSpPr/>
              <p:nvPr/>
            </p:nvSpPr>
            <p:spPr>
              <a:xfrm>
                <a:off x="8102599" y="3260725"/>
                <a:ext cx="142800" cy="117600"/>
              </a:xfrm>
              <a:custGeom>
                <a:avLst/>
                <a:gdLst/>
                <a:ahLst/>
                <a:cxnLst/>
                <a:rect l="0" t="0" r="0" b="0"/>
                <a:pathLst>
                  <a:path w="120000" h="120000" extrusionOk="0">
                    <a:moveTo>
                      <a:pt x="0" y="38918"/>
                    </a:moveTo>
                    <a:lnTo>
                      <a:pt x="69333" y="119999"/>
                    </a:lnTo>
                    <a:lnTo>
                      <a:pt x="120000" y="58378"/>
                    </a:lnTo>
                    <a:lnTo>
                      <a:pt x="69333" y="0"/>
                    </a:lnTo>
                    <a:lnTo>
                      <a:pt x="0" y="38918"/>
                    </a:lnTo>
                    <a:close/>
                  </a:path>
                </a:pathLst>
              </a:custGeom>
              <a:solidFill>
                <a:schemeClr val="lt1"/>
              </a:solidFill>
              <a:ln>
                <a:noFill/>
              </a:ln>
            </p:spPr>
            <p:txBody>
              <a:bodyPr lIns="91433" tIns="45700" rIns="91433" bIns="45700" anchor="ctr" anchorCtr="0">
                <a:noAutofit/>
              </a:bodyPr>
              <a:lstStyle/>
              <a:p>
                <a:pPr algn="ctr"/>
                <a:endParaRPr sz="2399" dirty="0">
                  <a:solidFill>
                    <a:schemeClr val="lt1"/>
                  </a:solidFill>
                  <a:latin typeface="Arial" panose="020B0604020202020204" pitchFamily="34" charset="0"/>
                  <a:ea typeface="Calibri"/>
                  <a:cs typeface="Arial" panose="020B0604020202020204" pitchFamily="34" charset="0"/>
                  <a:sym typeface="Calibri"/>
                </a:endParaRPr>
              </a:p>
            </p:txBody>
          </p:sp>
          <p:sp>
            <p:nvSpPr>
              <p:cNvPr id="2760" name="Shape 2760"/>
              <p:cNvSpPr/>
              <p:nvPr/>
            </p:nvSpPr>
            <p:spPr>
              <a:xfrm>
                <a:off x="7741500" y="2865630"/>
                <a:ext cx="388800" cy="394200"/>
              </a:xfrm>
              <a:prstGeom prst="ellipse">
                <a:avLst/>
              </a:prstGeom>
              <a:solidFill>
                <a:schemeClr val="lt1"/>
              </a:solidFill>
              <a:ln>
                <a:noFill/>
              </a:ln>
            </p:spPr>
            <p:txBody>
              <a:bodyPr lIns="91433" tIns="45700" rIns="91433" bIns="45700" anchor="ctr" anchorCtr="0">
                <a:noAutofit/>
              </a:bodyPr>
              <a:lstStyle/>
              <a:p>
                <a:pPr algn="ctr"/>
                <a:endParaRPr sz="1467" dirty="0">
                  <a:solidFill>
                    <a:srgbClr val="3FA9F5"/>
                  </a:solidFill>
                  <a:latin typeface="Arial" panose="020B0604020202020204" pitchFamily="34" charset="0"/>
                  <a:ea typeface="Calibri"/>
                  <a:cs typeface="Arial" panose="020B0604020202020204" pitchFamily="34" charset="0"/>
                  <a:sym typeface="Calibri"/>
                </a:endParaRPr>
              </a:p>
            </p:txBody>
          </p:sp>
          <p:sp>
            <p:nvSpPr>
              <p:cNvPr id="2761" name="Shape 2761"/>
              <p:cNvSpPr/>
              <p:nvPr/>
            </p:nvSpPr>
            <p:spPr>
              <a:xfrm>
                <a:off x="7669218" y="2796066"/>
                <a:ext cx="709200" cy="720599"/>
              </a:xfrm>
              <a:custGeom>
                <a:avLst/>
                <a:gdLst/>
                <a:ahLst/>
                <a:cxnLst/>
                <a:rect l="0" t="0" r="0" b="0"/>
                <a:pathLst>
                  <a:path w="120000" h="120000" extrusionOk="0">
                    <a:moveTo>
                      <a:pt x="110290" y="99554"/>
                    </a:moveTo>
                    <a:lnTo>
                      <a:pt x="99709" y="110125"/>
                    </a:lnTo>
                    <a:lnTo>
                      <a:pt x="80930" y="91364"/>
                    </a:lnTo>
                    <a:lnTo>
                      <a:pt x="91511" y="80793"/>
                    </a:lnTo>
                    <a:lnTo>
                      <a:pt x="110290" y="99554"/>
                    </a:lnTo>
                    <a:close/>
                    <a:moveTo>
                      <a:pt x="117151" y="116979"/>
                    </a:moveTo>
                    <a:cubicBezTo>
                      <a:pt x="114186" y="119941"/>
                      <a:pt x="109534" y="119941"/>
                      <a:pt x="106569" y="116979"/>
                    </a:cubicBezTo>
                    <a:lnTo>
                      <a:pt x="102267" y="112681"/>
                    </a:lnTo>
                    <a:lnTo>
                      <a:pt x="112848" y="102110"/>
                    </a:lnTo>
                    <a:lnTo>
                      <a:pt x="117151" y="106408"/>
                    </a:lnTo>
                    <a:cubicBezTo>
                      <a:pt x="119941" y="109370"/>
                      <a:pt x="119941" y="114017"/>
                      <a:pt x="117151" y="116979"/>
                    </a:cubicBezTo>
                    <a:close/>
                    <a:moveTo>
                      <a:pt x="14883" y="44491"/>
                    </a:moveTo>
                    <a:cubicBezTo>
                      <a:pt x="14883" y="28170"/>
                      <a:pt x="28255" y="14811"/>
                      <a:pt x="44593" y="14811"/>
                    </a:cubicBezTo>
                    <a:cubicBezTo>
                      <a:pt x="60930" y="14811"/>
                      <a:pt x="74244" y="28170"/>
                      <a:pt x="74244" y="44491"/>
                    </a:cubicBezTo>
                    <a:cubicBezTo>
                      <a:pt x="74244" y="60813"/>
                      <a:pt x="60930" y="74114"/>
                      <a:pt x="44593" y="74114"/>
                    </a:cubicBezTo>
                    <a:cubicBezTo>
                      <a:pt x="28255" y="74114"/>
                      <a:pt x="14883" y="60813"/>
                      <a:pt x="14883" y="44491"/>
                    </a:cubicBezTo>
                    <a:close/>
                    <a:moveTo>
                      <a:pt x="88953" y="78238"/>
                    </a:moveTo>
                    <a:lnTo>
                      <a:pt x="80930" y="70222"/>
                    </a:lnTo>
                    <a:cubicBezTo>
                      <a:pt x="85988" y="63020"/>
                      <a:pt x="89127" y="54133"/>
                      <a:pt x="89127" y="44491"/>
                    </a:cubicBezTo>
                    <a:cubicBezTo>
                      <a:pt x="89127" y="19980"/>
                      <a:pt x="69127" y="0"/>
                      <a:pt x="44593" y="0"/>
                    </a:cubicBezTo>
                    <a:cubicBezTo>
                      <a:pt x="20116" y="0"/>
                      <a:pt x="0" y="19980"/>
                      <a:pt x="0" y="44491"/>
                    </a:cubicBezTo>
                    <a:cubicBezTo>
                      <a:pt x="0" y="68944"/>
                      <a:pt x="20058" y="88983"/>
                      <a:pt x="44593" y="88983"/>
                    </a:cubicBezTo>
                    <a:cubicBezTo>
                      <a:pt x="54186" y="88983"/>
                      <a:pt x="63139" y="85847"/>
                      <a:pt x="70348" y="80793"/>
                    </a:cubicBezTo>
                    <a:lnTo>
                      <a:pt x="78372" y="88809"/>
                    </a:lnTo>
                    <a:lnTo>
                      <a:pt x="88953" y="78238"/>
                    </a:lnTo>
                    <a:close/>
                  </a:path>
                </a:pathLst>
              </a:custGeom>
              <a:solidFill>
                <a:srgbClr val="010101"/>
              </a:solidFill>
              <a:ln>
                <a:noFill/>
              </a:ln>
            </p:spPr>
            <p:txBody>
              <a:bodyPr lIns="91433" tIns="45700" rIns="91433" bIns="45700" anchor="ctr" anchorCtr="0">
                <a:noAutofit/>
              </a:bodyPr>
              <a:lstStyle/>
              <a:p>
                <a:pPr algn="ctr"/>
                <a:endParaRPr sz="1467" dirty="0">
                  <a:solidFill>
                    <a:srgbClr val="3FA9F5"/>
                  </a:solidFill>
                  <a:latin typeface="Arial" panose="020B0604020202020204" pitchFamily="34" charset="0"/>
                  <a:ea typeface="Calibri"/>
                  <a:cs typeface="Arial" panose="020B0604020202020204" pitchFamily="34" charset="0"/>
                  <a:sym typeface="Calibri"/>
                </a:endParaRPr>
              </a:p>
            </p:txBody>
          </p:sp>
        </p:grpSp>
      </p:grpSp>
      <p:pic>
        <p:nvPicPr>
          <p:cNvPr id="6" name="Picture 5" descr="A picture containing man, person, wall, cellphone&#10;&#10;Description automatically generated">
            <a:extLst>
              <a:ext uri="{FF2B5EF4-FFF2-40B4-BE49-F238E27FC236}">
                <a16:creationId xmlns:a16="http://schemas.microsoft.com/office/drawing/2014/main" id="{8BD88B61-4299-9F41-ABA4-087B256253FA}"/>
              </a:ext>
            </a:extLst>
          </p:cNvPr>
          <p:cNvPicPr>
            <a:picLocks noChangeAspect="1"/>
          </p:cNvPicPr>
          <p:nvPr/>
        </p:nvPicPr>
        <p:blipFill>
          <a:blip r:embed="rId3"/>
          <a:stretch>
            <a:fillRect/>
          </a:stretch>
        </p:blipFill>
        <p:spPr>
          <a:xfrm>
            <a:off x="8279031" y="3219188"/>
            <a:ext cx="3090278" cy="2134650"/>
          </a:xfrm>
          <a:prstGeom prst="rect">
            <a:avLst/>
          </a:prstGeom>
        </p:spPr>
      </p:pic>
      <p:pic>
        <p:nvPicPr>
          <p:cNvPr id="8" name="Picture 7" descr="A picture containing indoor, table, person, sitting&#10;&#10;Description automatically generated">
            <a:extLst>
              <a:ext uri="{FF2B5EF4-FFF2-40B4-BE49-F238E27FC236}">
                <a16:creationId xmlns:a16="http://schemas.microsoft.com/office/drawing/2014/main" id="{8A960634-74C8-284B-BA46-2C740C2F7431}"/>
              </a:ext>
            </a:extLst>
          </p:cNvPr>
          <p:cNvPicPr>
            <a:picLocks noChangeAspect="1"/>
          </p:cNvPicPr>
          <p:nvPr/>
        </p:nvPicPr>
        <p:blipFill>
          <a:blip r:embed="rId4"/>
          <a:stretch>
            <a:fillRect/>
          </a:stretch>
        </p:blipFill>
        <p:spPr>
          <a:xfrm>
            <a:off x="4564342" y="3119179"/>
            <a:ext cx="2470980" cy="2288694"/>
          </a:xfrm>
          <a:prstGeom prst="rect">
            <a:avLst/>
          </a:prstGeom>
        </p:spPr>
      </p:pic>
      <p:grpSp>
        <p:nvGrpSpPr>
          <p:cNvPr id="94" name="Shape 2712">
            <a:extLst>
              <a:ext uri="{FF2B5EF4-FFF2-40B4-BE49-F238E27FC236}">
                <a16:creationId xmlns:a16="http://schemas.microsoft.com/office/drawing/2014/main" id="{C436603E-FC58-3746-9E68-40B1B72E4485}"/>
              </a:ext>
            </a:extLst>
          </p:cNvPr>
          <p:cNvGrpSpPr/>
          <p:nvPr/>
        </p:nvGrpSpPr>
        <p:grpSpPr>
          <a:xfrm>
            <a:off x="952615" y="2080671"/>
            <a:ext cx="1996732" cy="843599"/>
            <a:chOff x="1791048" y="4803137"/>
            <a:chExt cx="1996732" cy="843600"/>
          </a:xfrm>
        </p:grpSpPr>
        <p:sp>
          <p:nvSpPr>
            <p:cNvPr id="95" name="Shape 2713">
              <a:extLst>
                <a:ext uri="{FF2B5EF4-FFF2-40B4-BE49-F238E27FC236}">
                  <a16:creationId xmlns:a16="http://schemas.microsoft.com/office/drawing/2014/main" id="{7D91759C-7974-684C-9D1E-499E86E23E6D}"/>
                </a:ext>
              </a:extLst>
            </p:cNvPr>
            <p:cNvSpPr txBox="1"/>
            <p:nvPr/>
          </p:nvSpPr>
          <p:spPr>
            <a:xfrm>
              <a:off x="1791048" y="4991080"/>
              <a:ext cx="1177800" cy="523200"/>
            </a:xfrm>
            <a:prstGeom prst="rect">
              <a:avLst/>
            </a:prstGeom>
            <a:noFill/>
            <a:ln>
              <a:noFill/>
            </a:ln>
          </p:spPr>
          <p:txBody>
            <a:bodyPr lIns="91433" tIns="45700" rIns="91433" bIns="45700" anchor="ctr" anchorCtr="0">
              <a:noAutofit/>
            </a:bodyPr>
            <a:lstStyle/>
            <a:p>
              <a:pPr algn="ctr">
                <a:buSzPct val="25000"/>
              </a:pPr>
              <a:r>
                <a:rPr lang="en-US" sz="1467" dirty="0">
                  <a:solidFill>
                    <a:schemeClr val="accent3"/>
                  </a:solidFill>
                  <a:latin typeface="Arial" panose="020B0604020202020204" pitchFamily="34" charset="0"/>
                  <a:ea typeface="Calibri"/>
                  <a:cs typeface="Arial" panose="020B0604020202020204" pitchFamily="34" charset="0"/>
                  <a:sym typeface="Calibri"/>
                </a:rPr>
                <a:t>Direct Access</a:t>
              </a:r>
            </a:p>
          </p:txBody>
        </p:sp>
        <p:grpSp>
          <p:nvGrpSpPr>
            <p:cNvPr id="96" name="Shape 2714">
              <a:extLst>
                <a:ext uri="{FF2B5EF4-FFF2-40B4-BE49-F238E27FC236}">
                  <a16:creationId xmlns:a16="http://schemas.microsoft.com/office/drawing/2014/main" id="{47A8C8F0-F3D5-7349-B213-6CE2DB931A95}"/>
                </a:ext>
              </a:extLst>
            </p:cNvPr>
            <p:cNvGrpSpPr/>
            <p:nvPr/>
          </p:nvGrpSpPr>
          <p:grpSpPr>
            <a:xfrm>
              <a:off x="3089381" y="4803137"/>
              <a:ext cx="698399" cy="843600"/>
              <a:chOff x="3089381" y="4803137"/>
              <a:chExt cx="698399" cy="843600"/>
            </a:xfrm>
          </p:grpSpPr>
          <p:sp>
            <p:nvSpPr>
              <p:cNvPr id="97" name="Shape 2715">
                <a:extLst>
                  <a:ext uri="{FF2B5EF4-FFF2-40B4-BE49-F238E27FC236}">
                    <a16:creationId xmlns:a16="http://schemas.microsoft.com/office/drawing/2014/main" id="{5561DD3B-D9F8-3C4B-9D6A-32F39616A2DD}"/>
                  </a:ext>
                </a:extLst>
              </p:cNvPr>
              <p:cNvSpPr/>
              <p:nvPr/>
            </p:nvSpPr>
            <p:spPr>
              <a:xfrm>
                <a:off x="3114675" y="4975621"/>
                <a:ext cx="646500" cy="646500"/>
              </a:xfrm>
              <a:custGeom>
                <a:avLst/>
                <a:gdLst/>
                <a:ahLst/>
                <a:cxnLst/>
                <a:rect l="0" t="0" r="0" b="0"/>
                <a:pathLst>
                  <a:path w="120000" h="120000" extrusionOk="0">
                    <a:moveTo>
                      <a:pt x="0" y="0"/>
                    </a:moveTo>
                    <a:lnTo>
                      <a:pt x="0" y="103425"/>
                    </a:lnTo>
                    <a:lnTo>
                      <a:pt x="39116" y="120000"/>
                    </a:lnTo>
                    <a:lnTo>
                      <a:pt x="81547" y="119336"/>
                    </a:lnTo>
                    <a:lnTo>
                      <a:pt x="120000" y="102099"/>
                    </a:lnTo>
                    <a:lnTo>
                      <a:pt x="120000" y="1326"/>
                    </a:lnTo>
                    <a:lnTo>
                      <a:pt x="0" y="0"/>
                    </a:lnTo>
                    <a:close/>
                  </a:path>
                </a:pathLst>
              </a:custGeom>
              <a:solidFill>
                <a:schemeClr val="lt1"/>
              </a:solidFill>
              <a:ln>
                <a:noFill/>
              </a:ln>
            </p:spPr>
            <p:txBody>
              <a:bodyPr lIns="91433" tIns="45700" rIns="91433" bIns="45700" anchor="ctr" anchorCtr="0">
                <a:noAutofit/>
              </a:bodyPr>
              <a:lstStyle/>
              <a:p>
                <a:pPr algn="ctr"/>
                <a:endParaRPr sz="2399" dirty="0">
                  <a:solidFill>
                    <a:schemeClr val="lt1"/>
                  </a:solidFill>
                  <a:latin typeface="Arial" panose="020B0604020202020204" pitchFamily="34" charset="0"/>
                  <a:ea typeface="Calibri"/>
                  <a:cs typeface="Arial" panose="020B0604020202020204" pitchFamily="34" charset="0"/>
                  <a:sym typeface="Calibri"/>
                </a:endParaRPr>
              </a:p>
            </p:txBody>
          </p:sp>
          <p:sp>
            <p:nvSpPr>
              <p:cNvPr id="98" name="Shape 2716">
                <a:extLst>
                  <a:ext uri="{FF2B5EF4-FFF2-40B4-BE49-F238E27FC236}">
                    <a16:creationId xmlns:a16="http://schemas.microsoft.com/office/drawing/2014/main" id="{FC332753-7F34-874A-AE3F-D6889128AEB7}"/>
                  </a:ext>
                </a:extLst>
              </p:cNvPr>
              <p:cNvSpPr/>
              <p:nvPr/>
            </p:nvSpPr>
            <p:spPr>
              <a:xfrm>
                <a:off x="3089381" y="4803137"/>
                <a:ext cx="698399" cy="843600"/>
              </a:xfrm>
              <a:custGeom>
                <a:avLst/>
                <a:gdLst/>
                <a:ahLst/>
                <a:cxnLst/>
                <a:rect l="0" t="0" r="0" b="0"/>
                <a:pathLst>
                  <a:path w="120000" h="120000" extrusionOk="0">
                    <a:moveTo>
                      <a:pt x="59975" y="0"/>
                    </a:moveTo>
                    <a:cubicBezTo>
                      <a:pt x="30205" y="0"/>
                      <a:pt x="0" y="6610"/>
                      <a:pt x="0" y="19344"/>
                    </a:cubicBezTo>
                    <a:lnTo>
                      <a:pt x="0" y="100615"/>
                    </a:lnTo>
                    <a:cubicBezTo>
                      <a:pt x="0" y="113308"/>
                      <a:pt x="30157" y="119959"/>
                      <a:pt x="59975" y="119959"/>
                    </a:cubicBezTo>
                    <a:cubicBezTo>
                      <a:pt x="89746" y="119959"/>
                      <a:pt x="119951" y="113308"/>
                      <a:pt x="119951" y="100615"/>
                    </a:cubicBezTo>
                    <a:lnTo>
                      <a:pt x="119951" y="19344"/>
                    </a:lnTo>
                    <a:cubicBezTo>
                      <a:pt x="119951" y="6610"/>
                      <a:pt x="89794" y="0"/>
                      <a:pt x="59975" y="0"/>
                    </a:cubicBezTo>
                    <a:close/>
                    <a:moveTo>
                      <a:pt x="59975" y="7745"/>
                    </a:moveTo>
                    <a:cubicBezTo>
                      <a:pt x="92790" y="7745"/>
                      <a:pt x="110720" y="15410"/>
                      <a:pt x="110720" y="19344"/>
                    </a:cubicBezTo>
                    <a:cubicBezTo>
                      <a:pt x="110720" y="23278"/>
                      <a:pt x="92790" y="30942"/>
                      <a:pt x="59975" y="30942"/>
                    </a:cubicBezTo>
                    <a:cubicBezTo>
                      <a:pt x="27160" y="30942"/>
                      <a:pt x="9230" y="23278"/>
                      <a:pt x="9230" y="19344"/>
                    </a:cubicBezTo>
                    <a:cubicBezTo>
                      <a:pt x="9230" y="15410"/>
                      <a:pt x="27160" y="7745"/>
                      <a:pt x="59975" y="7745"/>
                    </a:cubicBezTo>
                    <a:close/>
                    <a:moveTo>
                      <a:pt x="59975" y="112213"/>
                    </a:moveTo>
                    <a:cubicBezTo>
                      <a:pt x="27160" y="112213"/>
                      <a:pt x="9230" y="104548"/>
                      <a:pt x="9230" y="100615"/>
                    </a:cubicBezTo>
                    <a:lnTo>
                      <a:pt x="9230" y="30172"/>
                    </a:lnTo>
                    <a:cubicBezTo>
                      <a:pt x="20443" y="35768"/>
                      <a:pt x="40257" y="38688"/>
                      <a:pt x="59975" y="38688"/>
                    </a:cubicBezTo>
                    <a:cubicBezTo>
                      <a:pt x="79645" y="38688"/>
                      <a:pt x="99508" y="35768"/>
                      <a:pt x="110720" y="30172"/>
                    </a:cubicBezTo>
                    <a:lnTo>
                      <a:pt x="110720" y="100615"/>
                    </a:lnTo>
                    <a:cubicBezTo>
                      <a:pt x="110720" y="104548"/>
                      <a:pt x="92790" y="112213"/>
                      <a:pt x="59975" y="112213"/>
                    </a:cubicBezTo>
                    <a:close/>
                  </a:path>
                </a:pathLst>
              </a:custGeom>
              <a:solidFill>
                <a:schemeClr val="dk1"/>
              </a:solidFill>
              <a:ln>
                <a:noFill/>
              </a:ln>
            </p:spPr>
            <p:txBody>
              <a:bodyPr lIns="91433" tIns="45700" rIns="91433" bIns="45700" anchor="ctr" anchorCtr="0">
                <a:noAutofit/>
              </a:bodyPr>
              <a:lstStyle/>
              <a:p>
                <a:pPr algn="ctr"/>
                <a:endParaRPr sz="1467" dirty="0">
                  <a:solidFill>
                    <a:srgbClr val="3FA9F5"/>
                  </a:solidFill>
                  <a:latin typeface="Arial" panose="020B0604020202020204" pitchFamily="34" charset="0"/>
                  <a:ea typeface="Calibri"/>
                  <a:cs typeface="Arial" panose="020B0604020202020204" pitchFamily="34" charset="0"/>
                  <a:sym typeface="Calibri"/>
                </a:endParaRPr>
              </a:p>
            </p:txBody>
          </p:sp>
          <p:sp>
            <p:nvSpPr>
              <p:cNvPr id="99" name="Shape 2717">
                <a:extLst>
                  <a:ext uri="{FF2B5EF4-FFF2-40B4-BE49-F238E27FC236}">
                    <a16:creationId xmlns:a16="http://schemas.microsoft.com/office/drawing/2014/main" id="{C5A396AF-4798-CB4B-A5D8-00AA1E8FC249}"/>
                  </a:ext>
                </a:extLst>
              </p:cNvPr>
              <p:cNvSpPr/>
              <p:nvPr/>
            </p:nvSpPr>
            <p:spPr>
              <a:xfrm>
                <a:off x="3225821" y="5118725"/>
                <a:ext cx="425400" cy="402300"/>
              </a:xfrm>
              <a:custGeom>
                <a:avLst/>
                <a:gdLst/>
                <a:ahLst/>
                <a:cxnLst/>
                <a:rect l="0" t="0" r="0" b="0"/>
                <a:pathLst>
                  <a:path w="120000" h="120000" extrusionOk="0">
                    <a:moveTo>
                      <a:pt x="119920" y="0"/>
                    </a:moveTo>
                    <a:cubicBezTo>
                      <a:pt x="102539" y="5095"/>
                      <a:pt x="81111" y="7728"/>
                      <a:pt x="59920" y="7728"/>
                    </a:cubicBezTo>
                    <a:cubicBezTo>
                      <a:pt x="38650" y="7728"/>
                      <a:pt x="17301" y="5095"/>
                      <a:pt x="0" y="0"/>
                    </a:cubicBezTo>
                    <a:lnTo>
                      <a:pt x="0" y="112186"/>
                    </a:lnTo>
                    <a:cubicBezTo>
                      <a:pt x="17301" y="117282"/>
                      <a:pt x="38650" y="119915"/>
                      <a:pt x="59920" y="119915"/>
                    </a:cubicBezTo>
                    <a:cubicBezTo>
                      <a:pt x="81111" y="119915"/>
                      <a:pt x="102539" y="117282"/>
                      <a:pt x="119920" y="112186"/>
                    </a:cubicBezTo>
                    <a:lnTo>
                      <a:pt x="119920" y="0"/>
                    </a:lnTo>
                  </a:path>
                </a:pathLst>
              </a:custGeom>
              <a:noFill/>
              <a:ln w="15825" cap="flat" cmpd="sng">
                <a:solidFill>
                  <a:srgbClr val="010101"/>
                </a:solidFill>
                <a:prstDash val="solid"/>
                <a:miter/>
                <a:headEnd type="none" w="med" len="med"/>
                <a:tailEnd type="none" w="med" len="med"/>
              </a:ln>
            </p:spPr>
            <p:txBody>
              <a:bodyPr lIns="91433" tIns="45700" rIns="91433" bIns="45700" anchor="ctr" anchorCtr="0">
                <a:noAutofit/>
              </a:bodyPr>
              <a:lstStyle/>
              <a:p>
                <a:pPr algn="ctr"/>
                <a:endParaRPr sz="1467" dirty="0">
                  <a:solidFill>
                    <a:srgbClr val="3FA9F5"/>
                  </a:solidFill>
                  <a:latin typeface="Arial" panose="020B0604020202020204" pitchFamily="34" charset="0"/>
                  <a:ea typeface="Calibri"/>
                  <a:cs typeface="Arial" panose="020B0604020202020204" pitchFamily="34" charset="0"/>
                  <a:sym typeface="Calibri"/>
                </a:endParaRPr>
              </a:p>
            </p:txBody>
          </p:sp>
          <p:sp>
            <p:nvSpPr>
              <p:cNvPr id="100" name="Shape 2718">
                <a:extLst>
                  <a:ext uri="{FF2B5EF4-FFF2-40B4-BE49-F238E27FC236}">
                    <a16:creationId xmlns:a16="http://schemas.microsoft.com/office/drawing/2014/main" id="{F8094594-E390-054C-9FA0-B4D06AD5AA72}"/>
                  </a:ext>
                </a:extLst>
              </p:cNvPr>
              <p:cNvSpPr/>
              <p:nvPr/>
            </p:nvSpPr>
            <p:spPr>
              <a:xfrm>
                <a:off x="3225821" y="5213023"/>
                <a:ext cx="425400" cy="26400"/>
              </a:xfrm>
              <a:custGeom>
                <a:avLst/>
                <a:gdLst/>
                <a:ahLst/>
                <a:cxnLst/>
                <a:rect l="0" t="0" r="0" b="0"/>
                <a:pathLst>
                  <a:path w="120000" h="120000" extrusionOk="0">
                    <a:moveTo>
                      <a:pt x="119920" y="0"/>
                    </a:moveTo>
                    <a:cubicBezTo>
                      <a:pt x="102539" y="78260"/>
                      <a:pt x="81111" y="118695"/>
                      <a:pt x="59920" y="118695"/>
                    </a:cubicBezTo>
                    <a:cubicBezTo>
                      <a:pt x="38650" y="118695"/>
                      <a:pt x="17301" y="78260"/>
                      <a:pt x="0" y="0"/>
                    </a:cubicBezTo>
                  </a:path>
                </a:pathLst>
              </a:custGeom>
              <a:noFill/>
              <a:ln w="15825" cap="flat" cmpd="sng">
                <a:solidFill>
                  <a:srgbClr val="010101"/>
                </a:solidFill>
                <a:prstDash val="solid"/>
                <a:miter/>
                <a:headEnd type="none" w="med" len="med"/>
                <a:tailEnd type="none" w="med" len="med"/>
              </a:ln>
            </p:spPr>
            <p:txBody>
              <a:bodyPr lIns="91433" tIns="45700" rIns="91433" bIns="45700" anchor="ctr" anchorCtr="0">
                <a:noAutofit/>
              </a:bodyPr>
              <a:lstStyle/>
              <a:p>
                <a:pPr algn="ctr"/>
                <a:endParaRPr sz="1467" dirty="0">
                  <a:solidFill>
                    <a:srgbClr val="3FA9F5"/>
                  </a:solidFill>
                  <a:latin typeface="Arial" panose="020B0604020202020204" pitchFamily="34" charset="0"/>
                  <a:ea typeface="Calibri"/>
                  <a:cs typeface="Arial" panose="020B0604020202020204" pitchFamily="34" charset="0"/>
                  <a:sym typeface="Calibri"/>
                </a:endParaRPr>
              </a:p>
            </p:txBody>
          </p:sp>
          <p:sp>
            <p:nvSpPr>
              <p:cNvPr id="101" name="Shape 2719">
                <a:extLst>
                  <a:ext uri="{FF2B5EF4-FFF2-40B4-BE49-F238E27FC236}">
                    <a16:creationId xmlns:a16="http://schemas.microsoft.com/office/drawing/2014/main" id="{72422AE5-89F8-684D-A3E5-8516C66CD9EB}"/>
                  </a:ext>
                </a:extLst>
              </p:cNvPr>
              <p:cNvSpPr/>
              <p:nvPr/>
            </p:nvSpPr>
            <p:spPr>
              <a:xfrm>
                <a:off x="3225821" y="5307323"/>
                <a:ext cx="425400" cy="26400"/>
              </a:xfrm>
              <a:custGeom>
                <a:avLst/>
                <a:gdLst/>
                <a:ahLst/>
                <a:cxnLst/>
                <a:rect l="0" t="0" r="0" b="0"/>
                <a:pathLst>
                  <a:path w="120000" h="120000" extrusionOk="0">
                    <a:moveTo>
                      <a:pt x="119920" y="0"/>
                    </a:moveTo>
                    <a:cubicBezTo>
                      <a:pt x="102539" y="78709"/>
                      <a:pt x="81111" y="118709"/>
                      <a:pt x="59920" y="118709"/>
                    </a:cubicBezTo>
                    <a:cubicBezTo>
                      <a:pt x="38650" y="118709"/>
                      <a:pt x="17301" y="78709"/>
                      <a:pt x="0" y="0"/>
                    </a:cubicBezTo>
                  </a:path>
                </a:pathLst>
              </a:custGeom>
              <a:noFill/>
              <a:ln w="15825" cap="flat" cmpd="sng">
                <a:solidFill>
                  <a:srgbClr val="010101"/>
                </a:solidFill>
                <a:prstDash val="solid"/>
                <a:miter/>
                <a:headEnd type="none" w="med" len="med"/>
                <a:tailEnd type="none" w="med" len="med"/>
              </a:ln>
            </p:spPr>
            <p:txBody>
              <a:bodyPr lIns="91433" tIns="45700" rIns="91433" bIns="45700" anchor="ctr" anchorCtr="0">
                <a:noAutofit/>
              </a:bodyPr>
              <a:lstStyle/>
              <a:p>
                <a:pPr algn="ctr"/>
                <a:endParaRPr sz="1467" dirty="0">
                  <a:solidFill>
                    <a:srgbClr val="3FA9F5"/>
                  </a:solidFill>
                  <a:latin typeface="Arial" panose="020B0604020202020204" pitchFamily="34" charset="0"/>
                  <a:ea typeface="Calibri"/>
                  <a:cs typeface="Arial" panose="020B0604020202020204" pitchFamily="34" charset="0"/>
                  <a:sym typeface="Calibri"/>
                </a:endParaRPr>
              </a:p>
            </p:txBody>
          </p:sp>
          <p:sp>
            <p:nvSpPr>
              <p:cNvPr id="102" name="Shape 2720">
                <a:extLst>
                  <a:ext uri="{FF2B5EF4-FFF2-40B4-BE49-F238E27FC236}">
                    <a16:creationId xmlns:a16="http://schemas.microsoft.com/office/drawing/2014/main" id="{35103EDE-A88F-A948-B2F7-3BCEE0D5851E}"/>
                  </a:ext>
                </a:extLst>
              </p:cNvPr>
              <p:cNvSpPr/>
              <p:nvPr/>
            </p:nvSpPr>
            <p:spPr>
              <a:xfrm>
                <a:off x="3225821" y="5400364"/>
                <a:ext cx="425400" cy="26400"/>
              </a:xfrm>
              <a:custGeom>
                <a:avLst/>
                <a:gdLst/>
                <a:ahLst/>
                <a:cxnLst/>
                <a:rect l="0" t="0" r="0" b="0"/>
                <a:pathLst>
                  <a:path w="120000" h="120000" extrusionOk="0">
                    <a:moveTo>
                      <a:pt x="119920" y="0"/>
                    </a:moveTo>
                    <a:cubicBezTo>
                      <a:pt x="102539" y="78709"/>
                      <a:pt x="81111" y="118709"/>
                      <a:pt x="59920" y="118709"/>
                    </a:cubicBezTo>
                    <a:cubicBezTo>
                      <a:pt x="38650" y="118709"/>
                      <a:pt x="17301" y="78709"/>
                      <a:pt x="0" y="0"/>
                    </a:cubicBezTo>
                  </a:path>
                </a:pathLst>
              </a:custGeom>
              <a:noFill/>
              <a:ln w="15825" cap="flat" cmpd="sng">
                <a:solidFill>
                  <a:srgbClr val="010101"/>
                </a:solidFill>
                <a:prstDash val="solid"/>
                <a:miter/>
                <a:headEnd type="none" w="med" len="med"/>
                <a:tailEnd type="none" w="med" len="med"/>
              </a:ln>
            </p:spPr>
            <p:txBody>
              <a:bodyPr lIns="91433" tIns="45700" rIns="91433" bIns="45700" anchor="ctr" anchorCtr="0">
                <a:noAutofit/>
              </a:bodyPr>
              <a:lstStyle/>
              <a:p>
                <a:pPr algn="ctr"/>
                <a:endParaRPr sz="1467" dirty="0">
                  <a:solidFill>
                    <a:srgbClr val="3FA9F5"/>
                  </a:solidFill>
                  <a:latin typeface="Arial" panose="020B0604020202020204" pitchFamily="34" charset="0"/>
                  <a:ea typeface="Calibri"/>
                  <a:cs typeface="Arial" panose="020B0604020202020204" pitchFamily="34" charset="0"/>
                  <a:sym typeface="Calibri"/>
                </a:endParaRPr>
              </a:p>
            </p:txBody>
          </p:sp>
          <p:cxnSp>
            <p:nvCxnSpPr>
              <p:cNvPr id="103" name="Shape 2721">
                <a:extLst>
                  <a:ext uri="{FF2B5EF4-FFF2-40B4-BE49-F238E27FC236}">
                    <a16:creationId xmlns:a16="http://schemas.microsoft.com/office/drawing/2014/main" id="{D5654577-053C-2946-9B97-7B9415F22E22}"/>
                  </a:ext>
                </a:extLst>
              </p:cNvPr>
              <p:cNvCxnSpPr/>
              <p:nvPr/>
            </p:nvCxnSpPr>
            <p:spPr>
              <a:xfrm>
                <a:off x="3439162" y="5143871"/>
                <a:ext cx="1200" cy="377100"/>
              </a:xfrm>
              <a:prstGeom prst="straightConnector1">
                <a:avLst/>
              </a:prstGeom>
              <a:noFill/>
              <a:ln w="15825" cap="flat" cmpd="sng">
                <a:solidFill>
                  <a:srgbClr val="010101"/>
                </a:solidFill>
                <a:prstDash val="solid"/>
                <a:miter/>
                <a:headEnd type="none" w="med" len="med"/>
                <a:tailEnd type="none" w="med" len="med"/>
              </a:ln>
            </p:spPr>
          </p:cxnSp>
          <p:sp>
            <p:nvSpPr>
              <p:cNvPr id="104" name="Shape 2722">
                <a:extLst>
                  <a:ext uri="{FF2B5EF4-FFF2-40B4-BE49-F238E27FC236}">
                    <a16:creationId xmlns:a16="http://schemas.microsoft.com/office/drawing/2014/main" id="{48D21362-346A-B542-ACE1-F1AB56076B6C}"/>
                  </a:ext>
                </a:extLst>
              </p:cNvPr>
              <p:cNvSpPr/>
              <p:nvPr/>
            </p:nvSpPr>
            <p:spPr>
              <a:xfrm>
                <a:off x="3315126" y="5167760"/>
                <a:ext cx="33600" cy="40200"/>
              </a:xfrm>
              <a:custGeom>
                <a:avLst/>
                <a:gdLst/>
                <a:ahLst/>
                <a:cxnLst/>
                <a:rect l="0" t="0" r="0" b="0"/>
                <a:pathLst>
                  <a:path w="120000" h="120000" extrusionOk="0">
                    <a:moveTo>
                      <a:pt x="81322" y="119160"/>
                    </a:moveTo>
                    <a:lnTo>
                      <a:pt x="34710" y="62937"/>
                    </a:lnTo>
                    <a:lnTo>
                      <a:pt x="34710" y="117482"/>
                    </a:lnTo>
                    <a:lnTo>
                      <a:pt x="0" y="117482"/>
                    </a:lnTo>
                    <a:lnTo>
                      <a:pt x="0" y="0"/>
                    </a:lnTo>
                    <a:lnTo>
                      <a:pt x="34710" y="0"/>
                    </a:lnTo>
                    <a:lnTo>
                      <a:pt x="34710" y="50349"/>
                    </a:lnTo>
                    <a:lnTo>
                      <a:pt x="78347" y="0"/>
                    </a:lnTo>
                    <a:lnTo>
                      <a:pt x="118016" y="0"/>
                    </a:lnTo>
                    <a:lnTo>
                      <a:pt x="68429" y="54545"/>
                    </a:lnTo>
                    <a:lnTo>
                      <a:pt x="119008" y="114125"/>
                    </a:lnTo>
                    <a:lnTo>
                      <a:pt x="81322" y="119160"/>
                    </a:lnTo>
                  </a:path>
                </a:pathLst>
              </a:custGeom>
              <a:solidFill>
                <a:srgbClr val="000000"/>
              </a:solidFill>
              <a:ln>
                <a:noFill/>
              </a:ln>
            </p:spPr>
            <p:txBody>
              <a:bodyPr lIns="91433" tIns="45700" rIns="91433" bIns="45700" anchor="ctr" anchorCtr="0">
                <a:noAutofit/>
              </a:bodyPr>
              <a:lstStyle/>
              <a:p>
                <a:pPr algn="ctr"/>
                <a:endParaRPr sz="1467" dirty="0">
                  <a:solidFill>
                    <a:srgbClr val="3FA9F5"/>
                  </a:solidFill>
                  <a:latin typeface="Arial" panose="020B0604020202020204" pitchFamily="34" charset="0"/>
                  <a:ea typeface="Calibri"/>
                  <a:cs typeface="Arial" panose="020B0604020202020204" pitchFamily="34" charset="0"/>
                  <a:sym typeface="Calibri"/>
                </a:endParaRPr>
              </a:p>
            </p:txBody>
          </p:sp>
          <p:sp>
            <p:nvSpPr>
              <p:cNvPr id="105" name="Shape 2723">
                <a:extLst>
                  <a:ext uri="{FF2B5EF4-FFF2-40B4-BE49-F238E27FC236}">
                    <a16:creationId xmlns:a16="http://schemas.microsoft.com/office/drawing/2014/main" id="{7F6D642B-C214-174C-9A45-B802076A3B05}"/>
                  </a:ext>
                </a:extLst>
              </p:cNvPr>
              <p:cNvSpPr/>
              <p:nvPr/>
            </p:nvSpPr>
            <p:spPr>
              <a:xfrm>
                <a:off x="3525987" y="5167760"/>
                <a:ext cx="38400" cy="41400"/>
              </a:xfrm>
              <a:custGeom>
                <a:avLst/>
                <a:gdLst/>
                <a:ahLst/>
                <a:cxnLst/>
                <a:rect l="0" t="0" r="0" b="0"/>
                <a:pathLst>
                  <a:path w="120000" h="120000" extrusionOk="0">
                    <a:moveTo>
                      <a:pt x="75328" y="119166"/>
                    </a:moveTo>
                    <a:lnTo>
                      <a:pt x="42043" y="119166"/>
                    </a:lnTo>
                    <a:lnTo>
                      <a:pt x="0" y="4166"/>
                    </a:lnTo>
                    <a:lnTo>
                      <a:pt x="32408" y="0"/>
                    </a:lnTo>
                    <a:lnTo>
                      <a:pt x="60437" y="81666"/>
                    </a:lnTo>
                    <a:lnTo>
                      <a:pt x="87591" y="833"/>
                    </a:lnTo>
                    <a:lnTo>
                      <a:pt x="119124" y="833"/>
                    </a:lnTo>
                    <a:lnTo>
                      <a:pt x="75328" y="119166"/>
                    </a:lnTo>
                  </a:path>
                </a:pathLst>
              </a:custGeom>
              <a:solidFill>
                <a:srgbClr val="000000"/>
              </a:solidFill>
              <a:ln>
                <a:noFill/>
              </a:ln>
            </p:spPr>
            <p:txBody>
              <a:bodyPr lIns="91433" tIns="45700" rIns="91433" bIns="45700" anchor="ctr" anchorCtr="0">
                <a:noAutofit/>
              </a:bodyPr>
              <a:lstStyle/>
              <a:p>
                <a:pPr algn="ctr"/>
                <a:endParaRPr sz="1467" dirty="0">
                  <a:solidFill>
                    <a:srgbClr val="3FA9F5"/>
                  </a:solidFill>
                  <a:latin typeface="Arial" panose="020B0604020202020204" pitchFamily="34" charset="0"/>
                  <a:ea typeface="Calibri"/>
                  <a:cs typeface="Arial" panose="020B0604020202020204" pitchFamily="34" charset="0"/>
                  <a:sym typeface="Calibri"/>
                </a:endParaRPr>
              </a:p>
            </p:txBody>
          </p:sp>
        </p:grpSp>
      </p:grpSp>
      <p:pic>
        <p:nvPicPr>
          <p:cNvPr id="10" name="Picture 9" descr="A person sitting on a stage in front of a computer&#10;&#10;Description automatically generated">
            <a:extLst>
              <a:ext uri="{FF2B5EF4-FFF2-40B4-BE49-F238E27FC236}">
                <a16:creationId xmlns:a16="http://schemas.microsoft.com/office/drawing/2014/main" id="{DC9D9A22-572F-B74E-81DD-F031A52E35FD}"/>
              </a:ext>
            </a:extLst>
          </p:cNvPr>
          <p:cNvPicPr>
            <a:picLocks noChangeAspect="1"/>
          </p:cNvPicPr>
          <p:nvPr/>
        </p:nvPicPr>
        <p:blipFill>
          <a:blip r:embed="rId5"/>
          <a:stretch>
            <a:fillRect/>
          </a:stretch>
        </p:blipFill>
        <p:spPr>
          <a:xfrm>
            <a:off x="1231850" y="3084509"/>
            <a:ext cx="2088783" cy="2373617"/>
          </a:xfrm>
          <a:prstGeom prst="rect">
            <a:avLst/>
          </a:prstGeom>
        </p:spPr>
      </p:pic>
    </p:spTree>
    <p:extLst>
      <p:ext uri="{BB962C8B-B14F-4D97-AF65-F5344CB8AC3E}">
        <p14:creationId xmlns:p14="http://schemas.microsoft.com/office/powerpoint/2010/main" val="19920206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744"/>
                                        </p:tgtEl>
                                        <p:attrNameLst>
                                          <p:attrName>style.visibility</p:attrName>
                                        </p:attrNameLst>
                                      </p:cBhvr>
                                      <p:to>
                                        <p:strVal val="visible"/>
                                      </p:to>
                                    </p:set>
                                    <p:animEffect transition="in" filter="fade">
                                      <p:cBhvr>
                                        <p:cTn id="15" dur="500"/>
                                        <p:tgtEl>
                                          <p:spTgt spid="2744"/>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756"/>
                                        </p:tgtEl>
                                        <p:attrNameLst>
                                          <p:attrName>style.visibility</p:attrName>
                                        </p:attrNameLst>
                                      </p:cBhvr>
                                      <p:to>
                                        <p:strVal val="visible"/>
                                      </p:to>
                                    </p:set>
                                    <p:animEffect transition="in" filter="fade">
                                      <p:cBhvr>
                                        <p:cTn id="23" dur="500"/>
                                        <p:tgtEl>
                                          <p:spTgt spid="2756"/>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8463" y="1471100"/>
            <a:ext cx="6002337" cy="1240569"/>
          </a:xfrm>
        </p:spPr>
        <p:txBody>
          <a:bodyPr/>
          <a:lstStyle/>
          <a:p>
            <a:pPr marL="0" indent="0">
              <a:lnSpc>
                <a:spcPct val="100000"/>
              </a:lnSpc>
              <a:buNone/>
            </a:pPr>
            <a:r>
              <a:rPr lang="en-US" sz="3400" dirty="0"/>
              <a:t>Robert Hedgpeth</a:t>
            </a:r>
          </a:p>
          <a:p>
            <a:pPr marL="0" indent="0">
              <a:lnSpc>
                <a:spcPct val="100000"/>
              </a:lnSpc>
              <a:buNone/>
            </a:pPr>
            <a:r>
              <a:rPr lang="en-US" sz="1800" dirty="0"/>
              <a:t>Senior Developer Advocate, Mobile &amp; IoT</a:t>
            </a:r>
          </a:p>
          <a:p>
            <a:pPr marL="0" indent="0">
              <a:buNone/>
            </a:pPr>
            <a:endParaRPr lang="en-US" sz="1800" dirty="0"/>
          </a:p>
          <a:p>
            <a:pPr marL="0" indent="0">
              <a:buNone/>
            </a:pPr>
            <a:endParaRPr lang="en-US" sz="1800" dirty="0"/>
          </a:p>
        </p:txBody>
      </p:sp>
      <p:sp>
        <p:nvSpPr>
          <p:cNvPr id="3" name="Title 2">
            <a:extLst>
              <a:ext uri="{FF2B5EF4-FFF2-40B4-BE49-F238E27FC236}">
                <a16:creationId xmlns:a16="http://schemas.microsoft.com/office/drawing/2014/main" id="{7671D6DE-F079-C949-9407-3720BADB6EC3}"/>
              </a:ext>
            </a:extLst>
          </p:cNvPr>
          <p:cNvSpPr>
            <a:spLocks noGrp="1"/>
          </p:cNvSpPr>
          <p:nvPr>
            <p:ph type="title"/>
          </p:nvPr>
        </p:nvSpPr>
        <p:spPr/>
        <p:txBody>
          <a:bodyPr/>
          <a:lstStyle/>
          <a:p>
            <a:r>
              <a:rPr lang="en-US" dirty="0"/>
              <a:t>Who is this guy?</a:t>
            </a:r>
          </a:p>
        </p:txBody>
      </p:sp>
      <p:pic>
        <p:nvPicPr>
          <p:cNvPr id="4" name="Picture 3" descr="A person smiling for the camera&#10;&#10;Description automatically generated">
            <a:extLst>
              <a:ext uri="{FF2B5EF4-FFF2-40B4-BE49-F238E27FC236}">
                <a16:creationId xmlns:a16="http://schemas.microsoft.com/office/drawing/2014/main" id="{4FEA9C75-7612-134C-A981-51D3A86BD6AF}"/>
              </a:ext>
            </a:extLst>
          </p:cNvPr>
          <p:cNvPicPr>
            <a:picLocks noChangeAspect="1"/>
          </p:cNvPicPr>
          <p:nvPr/>
        </p:nvPicPr>
        <p:blipFill>
          <a:blip r:embed="rId2"/>
          <a:stretch>
            <a:fillRect/>
          </a:stretch>
        </p:blipFill>
        <p:spPr>
          <a:xfrm>
            <a:off x="8660524" y="1412677"/>
            <a:ext cx="3133013" cy="4652990"/>
          </a:xfrm>
          <a:prstGeom prst="rect">
            <a:avLst/>
          </a:prstGeom>
        </p:spPr>
      </p:pic>
      <p:pic>
        <p:nvPicPr>
          <p:cNvPr id="5" name="Picture 4">
            <a:extLst>
              <a:ext uri="{FF2B5EF4-FFF2-40B4-BE49-F238E27FC236}">
                <a16:creationId xmlns:a16="http://schemas.microsoft.com/office/drawing/2014/main" id="{DE6E3024-FAA1-3244-A325-0121F067A792}"/>
              </a:ext>
            </a:extLst>
          </p:cNvPr>
          <p:cNvPicPr>
            <a:picLocks noChangeAspect="1"/>
          </p:cNvPicPr>
          <p:nvPr/>
        </p:nvPicPr>
        <p:blipFill>
          <a:blip r:embed="rId3"/>
          <a:stretch>
            <a:fillRect/>
          </a:stretch>
        </p:blipFill>
        <p:spPr>
          <a:xfrm>
            <a:off x="463550" y="4300785"/>
            <a:ext cx="573690" cy="573690"/>
          </a:xfrm>
          <a:prstGeom prst="rect">
            <a:avLst/>
          </a:prstGeom>
        </p:spPr>
      </p:pic>
      <p:pic>
        <p:nvPicPr>
          <p:cNvPr id="8" name="Picture 7">
            <a:extLst>
              <a:ext uri="{FF2B5EF4-FFF2-40B4-BE49-F238E27FC236}">
                <a16:creationId xmlns:a16="http://schemas.microsoft.com/office/drawing/2014/main" id="{5435280B-5C0F-4645-A7DC-60A1AC1CCD3C}"/>
              </a:ext>
            </a:extLst>
          </p:cNvPr>
          <p:cNvPicPr>
            <a:picLocks noChangeAspect="1"/>
          </p:cNvPicPr>
          <p:nvPr/>
        </p:nvPicPr>
        <p:blipFill>
          <a:blip r:embed="rId4"/>
          <a:stretch>
            <a:fillRect/>
          </a:stretch>
        </p:blipFill>
        <p:spPr>
          <a:xfrm>
            <a:off x="463550" y="3278815"/>
            <a:ext cx="573690" cy="573690"/>
          </a:xfrm>
          <a:prstGeom prst="rect">
            <a:avLst/>
          </a:prstGeom>
        </p:spPr>
      </p:pic>
      <p:sp>
        <p:nvSpPr>
          <p:cNvPr id="10" name="TextBox 9">
            <a:extLst>
              <a:ext uri="{FF2B5EF4-FFF2-40B4-BE49-F238E27FC236}">
                <a16:creationId xmlns:a16="http://schemas.microsoft.com/office/drawing/2014/main" id="{2804565D-C2CF-5248-BB57-C22FCE088FF8}"/>
              </a:ext>
            </a:extLst>
          </p:cNvPr>
          <p:cNvSpPr txBox="1"/>
          <p:nvPr/>
        </p:nvSpPr>
        <p:spPr>
          <a:xfrm>
            <a:off x="1471448" y="3361146"/>
            <a:ext cx="3815255" cy="420414"/>
          </a:xfrm>
          <a:prstGeom prst="rect">
            <a:avLst/>
          </a:prstGeom>
          <a:noFill/>
        </p:spPr>
        <p:txBody>
          <a:bodyPr wrap="none" rtlCol="0">
            <a:noAutofit/>
          </a:bodyPr>
          <a:lstStyle/>
          <a:p>
            <a:r>
              <a:rPr lang="en-US" dirty="0"/>
              <a:t>robert.hedgpeth@couchbase.com</a:t>
            </a:r>
          </a:p>
        </p:txBody>
      </p:sp>
      <p:sp>
        <p:nvSpPr>
          <p:cNvPr id="11" name="TextBox 10">
            <a:extLst>
              <a:ext uri="{FF2B5EF4-FFF2-40B4-BE49-F238E27FC236}">
                <a16:creationId xmlns:a16="http://schemas.microsoft.com/office/drawing/2014/main" id="{36F2D628-FDFA-5F4E-B7CC-DCA988A454B6}"/>
              </a:ext>
            </a:extLst>
          </p:cNvPr>
          <p:cNvSpPr txBox="1"/>
          <p:nvPr/>
        </p:nvSpPr>
        <p:spPr>
          <a:xfrm>
            <a:off x="1471447" y="4377423"/>
            <a:ext cx="3815255" cy="420414"/>
          </a:xfrm>
          <a:prstGeom prst="rect">
            <a:avLst/>
          </a:prstGeom>
          <a:noFill/>
        </p:spPr>
        <p:txBody>
          <a:bodyPr wrap="none" rtlCol="0">
            <a:noAutofit/>
          </a:bodyPr>
          <a:lstStyle/>
          <a:p>
            <a:r>
              <a:rPr lang="en-US" dirty="0"/>
              <a:t>@</a:t>
            </a:r>
            <a:r>
              <a:rPr lang="en-US" dirty="0" err="1"/>
              <a:t>probablyrealrob</a:t>
            </a:r>
            <a:endParaRPr lang="en-US" dirty="0"/>
          </a:p>
        </p:txBody>
      </p:sp>
      <p:sp>
        <p:nvSpPr>
          <p:cNvPr id="12" name="TextBox 11">
            <a:extLst>
              <a:ext uri="{FF2B5EF4-FFF2-40B4-BE49-F238E27FC236}">
                <a16:creationId xmlns:a16="http://schemas.microsoft.com/office/drawing/2014/main" id="{90E5A071-CDCD-F24E-86BF-BCFC9694B3DB}"/>
              </a:ext>
            </a:extLst>
          </p:cNvPr>
          <p:cNvSpPr txBox="1"/>
          <p:nvPr/>
        </p:nvSpPr>
        <p:spPr>
          <a:xfrm>
            <a:off x="1492003" y="5399393"/>
            <a:ext cx="3815255" cy="420414"/>
          </a:xfrm>
          <a:prstGeom prst="rect">
            <a:avLst/>
          </a:prstGeom>
          <a:noFill/>
        </p:spPr>
        <p:txBody>
          <a:bodyPr wrap="none" rtlCol="0">
            <a:noAutofit/>
          </a:bodyPr>
          <a:lstStyle/>
          <a:p>
            <a:r>
              <a:rPr lang="en-US" dirty="0" err="1"/>
              <a:t>rhedgpeth</a:t>
            </a:r>
            <a:endParaRPr lang="en-US" dirty="0"/>
          </a:p>
        </p:txBody>
      </p:sp>
      <p:pic>
        <p:nvPicPr>
          <p:cNvPr id="16" name="Picture 15">
            <a:extLst>
              <a:ext uri="{FF2B5EF4-FFF2-40B4-BE49-F238E27FC236}">
                <a16:creationId xmlns:a16="http://schemas.microsoft.com/office/drawing/2014/main" id="{5B768731-8442-144B-BAEF-804F1EC330E1}"/>
              </a:ext>
            </a:extLst>
          </p:cNvPr>
          <p:cNvPicPr>
            <a:picLocks noChangeAspect="1"/>
          </p:cNvPicPr>
          <p:nvPr/>
        </p:nvPicPr>
        <p:blipFill>
          <a:blip r:embed="rId5"/>
          <a:stretch>
            <a:fillRect/>
          </a:stretch>
        </p:blipFill>
        <p:spPr>
          <a:xfrm>
            <a:off x="463550" y="5322755"/>
            <a:ext cx="573691" cy="573691"/>
          </a:xfrm>
          <a:prstGeom prst="rect">
            <a:avLst/>
          </a:prstGeom>
        </p:spPr>
      </p:pic>
    </p:spTree>
    <p:extLst>
      <p:ext uri="{BB962C8B-B14F-4D97-AF65-F5344CB8AC3E}">
        <p14:creationId xmlns:p14="http://schemas.microsoft.com/office/powerpoint/2010/main" val="630102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71D6DE-F079-C949-9407-3720BADB6EC3}"/>
              </a:ext>
            </a:extLst>
          </p:cNvPr>
          <p:cNvSpPr>
            <a:spLocks noGrp="1"/>
          </p:cNvSpPr>
          <p:nvPr>
            <p:ph type="title"/>
          </p:nvPr>
        </p:nvSpPr>
        <p:spPr/>
        <p:txBody>
          <a:bodyPr/>
          <a:lstStyle/>
          <a:p>
            <a:r>
              <a:rPr lang="en-US" dirty="0"/>
              <a:t>Direct Access</a:t>
            </a:r>
          </a:p>
        </p:txBody>
      </p:sp>
      <p:sp>
        <p:nvSpPr>
          <p:cNvPr id="2" name="TextBox 1">
            <a:extLst>
              <a:ext uri="{FF2B5EF4-FFF2-40B4-BE49-F238E27FC236}">
                <a16:creationId xmlns:a16="http://schemas.microsoft.com/office/drawing/2014/main" id="{7A68EAFE-3480-0D42-91B8-AD61372765AD}"/>
              </a:ext>
            </a:extLst>
          </p:cNvPr>
          <p:cNvSpPr txBox="1"/>
          <p:nvPr/>
        </p:nvSpPr>
        <p:spPr>
          <a:xfrm>
            <a:off x="3804745" y="725214"/>
            <a:ext cx="0" cy="0"/>
          </a:xfrm>
          <a:prstGeom prst="rect">
            <a:avLst/>
          </a:prstGeom>
          <a:noFill/>
        </p:spPr>
        <p:txBody>
          <a:bodyPr wrap="none" rtlCol="0">
            <a:noAutofit/>
          </a:bodyPr>
          <a:lstStyle/>
          <a:p>
            <a:endParaRPr lang="en-US" dirty="0"/>
          </a:p>
        </p:txBody>
      </p:sp>
      <p:pic>
        <p:nvPicPr>
          <p:cNvPr id="7" name="Picture 6">
            <a:extLst>
              <a:ext uri="{FF2B5EF4-FFF2-40B4-BE49-F238E27FC236}">
                <a16:creationId xmlns:a16="http://schemas.microsoft.com/office/drawing/2014/main" id="{0407ADEC-DD3B-2841-9199-4895DDB98FF9}"/>
              </a:ext>
            </a:extLst>
          </p:cNvPr>
          <p:cNvPicPr>
            <a:picLocks noChangeAspect="1"/>
          </p:cNvPicPr>
          <p:nvPr/>
        </p:nvPicPr>
        <p:blipFill>
          <a:blip r:embed="rId3"/>
          <a:stretch>
            <a:fillRect/>
          </a:stretch>
        </p:blipFill>
        <p:spPr>
          <a:xfrm>
            <a:off x="2312459" y="1490596"/>
            <a:ext cx="7109879" cy="4552169"/>
          </a:xfrm>
          <a:prstGeom prst="rect">
            <a:avLst/>
          </a:prstGeom>
        </p:spPr>
      </p:pic>
    </p:spTree>
    <p:extLst>
      <p:ext uri="{BB962C8B-B14F-4D97-AF65-F5344CB8AC3E}">
        <p14:creationId xmlns:p14="http://schemas.microsoft.com/office/powerpoint/2010/main" val="375656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Access: N1QL = SQL for JSON</a:t>
            </a:r>
          </a:p>
        </p:txBody>
      </p:sp>
      <p:pic>
        <p:nvPicPr>
          <p:cNvPr id="5" name="Picture 4" descr="n1ql_cru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34683" y="1361143"/>
            <a:ext cx="8522637" cy="5120639"/>
          </a:xfrm>
          <a:prstGeom prst="rect">
            <a:avLst/>
          </a:prstGeom>
        </p:spPr>
      </p:pic>
      <p:sp>
        <p:nvSpPr>
          <p:cNvPr id="3" name="TextBox 2">
            <a:extLst>
              <a:ext uri="{FF2B5EF4-FFF2-40B4-BE49-F238E27FC236}">
                <a16:creationId xmlns:a16="http://schemas.microsoft.com/office/drawing/2014/main" id="{258AFA7F-4C62-814B-A93B-693F8074575F}"/>
              </a:ext>
            </a:extLst>
          </p:cNvPr>
          <p:cNvSpPr txBox="1"/>
          <p:nvPr/>
        </p:nvSpPr>
        <p:spPr>
          <a:xfrm>
            <a:off x="5155098" y="3644348"/>
            <a:ext cx="4280449" cy="830997"/>
          </a:xfrm>
          <a:prstGeom prst="rect">
            <a:avLst/>
          </a:prstGeom>
          <a:solidFill>
            <a:schemeClr val="bg1">
              <a:lumMod val="95000"/>
            </a:schemeClr>
          </a:solidFill>
        </p:spPr>
        <p:txBody>
          <a:bodyPr wrap="square" rtlCol="0">
            <a:spAutoFit/>
          </a:bodyPr>
          <a:lstStyle/>
          <a:p>
            <a:r>
              <a:rPr lang="en-US" sz="1600" b="1" dirty="0">
                <a:solidFill>
                  <a:srgbClr val="92D050"/>
                </a:solidFill>
              </a:rPr>
              <a:t>SELECT	*</a:t>
            </a:r>
          </a:p>
          <a:p>
            <a:r>
              <a:rPr lang="en-US" sz="1600" b="1" dirty="0">
                <a:solidFill>
                  <a:srgbClr val="92D050"/>
                </a:solidFill>
              </a:rPr>
              <a:t>FROM	user</a:t>
            </a:r>
          </a:p>
          <a:p>
            <a:r>
              <a:rPr lang="en-US" sz="1600" b="1" dirty="0">
                <a:solidFill>
                  <a:srgbClr val="92D050"/>
                </a:solidFill>
              </a:rPr>
              <a:t>WHERE	users.lastName = “Johnson”</a:t>
            </a:r>
          </a:p>
        </p:txBody>
      </p:sp>
      <p:sp>
        <p:nvSpPr>
          <p:cNvPr id="6" name="TextBox 5">
            <a:extLst>
              <a:ext uri="{FF2B5EF4-FFF2-40B4-BE49-F238E27FC236}">
                <a16:creationId xmlns:a16="http://schemas.microsoft.com/office/drawing/2014/main" id="{CCE4322B-C6B1-A346-8F8B-1971DDCCD425}"/>
              </a:ext>
            </a:extLst>
          </p:cNvPr>
          <p:cNvSpPr txBox="1"/>
          <p:nvPr/>
        </p:nvSpPr>
        <p:spPr>
          <a:xfrm>
            <a:off x="5155098" y="4632176"/>
            <a:ext cx="4280449" cy="830997"/>
          </a:xfrm>
          <a:prstGeom prst="rect">
            <a:avLst/>
          </a:prstGeom>
          <a:solidFill>
            <a:schemeClr val="bg1">
              <a:lumMod val="95000"/>
            </a:schemeClr>
          </a:solidFill>
        </p:spPr>
        <p:txBody>
          <a:bodyPr wrap="square" rtlCol="0">
            <a:spAutoFit/>
          </a:bodyPr>
          <a:lstStyle/>
          <a:p>
            <a:r>
              <a:rPr lang="en-US" sz="1600" b="1" dirty="0">
                <a:solidFill>
                  <a:srgbClr val="00B0F0"/>
                </a:solidFill>
              </a:rPr>
              <a:t>UPDATE	users</a:t>
            </a:r>
          </a:p>
          <a:p>
            <a:r>
              <a:rPr lang="en-US" sz="1600" b="1" dirty="0">
                <a:solidFill>
                  <a:srgbClr val="00B0F0"/>
                </a:solidFill>
              </a:rPr>
              <a:t>SET	status = “Platinum”</a:t>
            </a:r>
          </a:p>
          <a:p>
            <a:r>
              <a:rPr lang="en-US" sz="1600" b="1" dirty="0">
                <a:solidFill>
                  <a:srgbClr val="00B0F0"/>
                </a:solidFill>
              </a:rPr>
              <a:t>WHERE	users.lastName = “Johnson”</a:t>
            </a:r>
          </a:p>
        </p:txBody>
      </p:sp>
      <p:sp>
        <p:nvSpPr>
          <p:cNvPr id="7" name="TextBox 6">
            <a:extLst>
              <a:ext uri="{FF2B5EF4-FFF2-40B4-BE49-F238E27FC236}">
                <a16:creationId xmlns:a16="http://schemas.microsoft.com/office/drawing/2014/main" id="{2E9BE7B0-060C-B443-B067-DD7D00E42FE7}"/>
              </a:ext>
            </a:extLst>
          </p:cNvPr>
          <p:cNvSpPr txBox="1"/>
          <p:nvPr/>
        </p:nvSpPr>
        <p:spPr>
          <a:xfrm>
            <a:off x="5155097" y="5493951"/>
            <a:ext cx="4280449" cy="830997"/>
          </a:xfrm>
          <a:prstGeom prst="rect">
            <a:avLst/>
          </a:prstGeom>
          <a:solidFill>
            <a:schemeClr val="bg1">
              <a:lumMod val="95000"/>
            </a:schemeClr>
          </a:solidFill>
        </p:spPr>
        <p:txBody>
          <a:bodyPr wrap="square" rtlCol="0">
            <a:spAutoFit/>
          </a:bodyPr>
          <a:lstStyle/>
          <a:p>
            <a:r>
              <a:rPr lang="en-US" sz="1600" b="1" dirty="0">
                <a:solidFill>
                  <a:srgbClr val="FF0000"/>
                </a:solidFill>
              </a:rPr>
              <a:t>DELETE </a:t>
            </a:r>
          </a:p>
          <a:p>
            <a:r>
              <a:rPr lang="en-US" sz="1600" b="1" dirty="0">
                <a:solidFill>
                  <a:srgbClr val="FF0000"/>
                </a:solidFill>
              </a:rPr>
              <a:t>FROM	users</a:t>
            </a:r>
          </a:p>
          <a:p>
            <a:r>
              <a:rPr lang="en-US" sz="1600" b="1" dirty="0">
                <a:solidFill>
                  <a:srgbClr val="FF0000"/>
                </a:solidFill>
              </a:rPr>
              <a:t>WHERE	users.firstName = “Shane”</a:t>
            </a:r>
          </a:p>
        </p:txBody>
      </p:sp>
    </p:spTree>
    <p:extLst>
      <p:ext uri="{BB962C8B-B14F-4D97-AF65-F5344CB8AC3E}">
        <p14:creationId xmlns:p14="http://schemas.microsoft.com/office/powerpoint/2010/main" val="32044808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Shape 509"/>
          <p:cNvSpPr txBox="1">
            <a:spLocks noGrp="1"/>
          </p:cNvSpPr>
          <p:nvPr>
            <p:ph type="title"/>
          </p:nvPr>
        </p:nvSpPr>
        <p:spPr>
          <a:prstGeom prst="rect">
            <a:avLst/>
          </a:prstGeom>
          <a:noFill/>
          <a:ln>
            <a:noFill/>
          </a:ln>
        </p:spPr>
        <p:txBody>
          <a:bodyPr spcFirstLastPara="1" vert="horz" wrap="square" lIns="91425" tIns="45700" rIns="91425" bIns="45700" rtlCol="0" anchor="t" anchorCtr="0">
            <a:noAutofit/>
          </a:bodyPr>
          <a:lstStyle/>
          <a:p>
            <a:pPr>
              <a:buSzPts val="3200"/>
            </a:pPr>
            <a:r>
              <a:rPr lang="en-US" dirty="0">
                <a:latin typeface="Arial" panose="020B0604020202020204" pitchFamily="34" charset="0"/>
                <a:cs typeface="Arial" panose="020B0604020202020204" pitchFamily="34" charset="0"/>
              </a:rPr>
              <a:t>Full Text Search</a:t>
            </a:r>
            <a:endParaRPr dirty="0">
              <a:latin typeface="Arial" panose="020B0604020202020204" pitchFamily="34" charset="0"/>
              <a:cs typeface="Arial" panose="020B0604020202020204" pitchFamily="34" charset="0"/>
            </a:endParaRPr>
          </a:p>
        </p:txBody>
      </p:sp>
      <p:graphicFrame>
        <p:nvGraphicFramePr>
          <p:cNvPr id="512" name="Shape 512"/>
          <p:cNvGraphicFramePr/>
          <p:nvPr>
            <p:extLst>
              <p:ext uri="{D42A27DB-BD31-4B8C-83A1-F6EECF244321}">
                <p14:modId xmlns:p14="http://schemas.microsoft.com/office/powerpoint/2010/main" val="3353473814"/>
              </p:ext>
            </p:extLst>
          </p:nvPr>
        </p:nvGraphicFramePr>
        <p:xfrm>
          <a:off x="4375151" y="3216275"/>
          <a:ext cx="6881853" cy="2416689"/>
        </p:xfrm>
        <a:graphic>
          <a:graphicData uri="http://schemas.openxmlformats.org/drawingml/2006/table">
            <a:tbl>
              <a:tblPr firstRow="1" bandRow="1">
                <a:noFill/>
              </a:tblPr>
              <a:tblGrid>
                <a:gridCol w="2293951">
                  <a:extLst>
                    <a:ext uri="{9D8B030D-6E8A-4147-A177-3AD203B41FA5}">
                      <a16:colId xmlns:a16="http://schemas.microsoft.com/office/drawing/2014/main" val="20000"/>
                    </a:ext>
                  </a:extLst>
                </a:gridCol>
                <a:gridCol w="2293951">
                  <a:extLst>
                    <a:ext uri="{9D8B030D-6E8A-4147-A177-3AD203B41FA5}">
                      <a16:colId xmlns:a16="http://schemas.microsoft.com/office/drawing/2014/main" val="20001"/>
                    </a:ext>
                  </a:extLst>
                </a:gridCol>
                <a:gridCol w="2293951">
                  <a:extLst>
                    <a:ext uri="{9D8B030D-6E8A-4147-A177-3AD203B41FA5}">
                      <a16:colId xmlns:a16="http://schemas.microsoft.com/office/drawing/2014/main" val="20002"/>
                    </a:ext>
                  </a:extLst>
                </a:gridCol>
              </a:tblGrid>
              <a:tr h="690789">
                <a:tc>
                  <a:txBody>
                    <a:bodyPr/>
                    <a:lstStyle/>
                    <a:p>
                      <a:pPr marL="0" marR="0" lvl="0" indent="0" algn="l" rtl="0">
                        <a:spcBef>
                          <a:spcPts val="0"/>
                        </a:spcBef>
                        <a:spcAft>
                          <a:spcPts val="0"/>
                        </a:spcAft>
                        <a:buClr>
                          <a:schemeClr val="lt1"/>
                        </a:buClr>
                        <a:buSzPts val="1400"/>
                        <a:buFont typeface="Montserrat"/>
                        <a:buNone/>
                      </a:pPr>
                      <a:r>
                        <a:rPr lang="en-US" sz="1500" b="0" i="0" u="none" strike="noStrike" cap="none" dirty="0">
                          <a:solidFill>
                            <a:schemeClr val="lt1"/>
                          </a:solidFill>
                          <a:latin typeface="Courier New Regular" panose="02070309020205020404" pitchFamily="49" charset="0"/>
                          <a:ea typeface="Montserrat"/>
                          <a:cs typeface="Montserrat"/>
                          <a:sym typeface="Montserrat"/>
                        </a:rPr>
                        <a:t>Scoring</a:t>
                      </a:r>
                      <a:endParaRPr sz="1500" dirty="0"/>
                    </a:p>
                  </a:txBody>
                  <a:tcPr marL="121900" marR="121900" marT="121875" marB="121875" anchor="ctr">
                    <a:lnL w="9525" cap="flat" cmpd="sng">
                      <a:solidFill>
                        <a:srgbClr val="000000">
                          <a:alpha val="0"/>
                        </a:srgbClr>
                      </a:solidFill>
                      <a:prstDash val="solid"/>
                      <a:round/>
                      <a:headEnd type="none" w="sm" len="sm"/>
                      <a:tailEnd type="none" w="sm" len="sm"/>
                    </a:lnL>
                    <a:lnR w="127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gradFill>
                      <a:gsLst>
                        <a:gs pos="0">
                          <a:srgbClr val="EC4A70"/>
                        </a:gs>
                        <a:gs pos="1000">
                          <a:srgbClr val="EC4A70"/>
                        </a:gs>
                        <a:gs pos="100000">
                          <a:srgbClr val="B36CDC"/>
                        </a:gs>
                      </a:gsLst>
                      <a:lin ang="5400000" scaled="0"/>
                    </a:gradFill>
                  </a:tcPr>
                </a:tc>
                <a:tc>
                  <a:txBody>
                    <a:bodyPr/>
                    <a:lstStyle/>
                    <a:p>
                      <a:pPr marL="0" marR="0" lvl="0" indent="0" algn="l" rtl="0">
                        <a:spcBef>
                          <a:spcPts val="0"/>
                        </a:spcBef>
                        <a:spcAft>
                          <a:spcPts val="0"/>
                        </a:spcAft>
                        <a:buClr>
                          <a:schemeClr val="lt1"/>
                        </a:buClr>
                        <a:buSzPts val="1400"/>
                        <a:buFont typeface="Montserrat"/>
                        <a:buNone/>
                      </a:pPr>
                      <a:r>
                        <a:rPr lang="en-US" sz="1500" b="0" i="0" u="none" strike="noStrike" cap="none" dirty="0">
                          <a:solidFill>
                            <a:schemeClr val="lt1"/>
                          </a:solidFill>
                          <a:latin typeface="Courier New Regular" panose="02070309020205020404" pitchFamily="49" charset="0"/>
                          <a:ea typeface="Montserrat"/>
                          <a:cs typeface="Montserrat"/>
                          <a:sym typeface="Montserrat"/>
                        </a:rPr>
                        <a:t>Document ID</a:t>
                      </a:r>
                      <a:endParaRPr sz="1500" dirty="0"/>
                    </a:p>
                  </a:txBody>
                  <a:tcPr marL="121900" marR="121900" marT="121875" marB="12187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gradFill>
                      <a:gsLst>
                        <a:gs pos="0">
                          <a:srgbClr val="EC4A70"/>
                        </a:gs>
                        <a:gs pos="1000">
                          <a:srgbClr val="EC4A70"/>
                        </a:gs>
                        <a:gs pos="100000">
                          <a:srgbClr val="B36CDC"/>
                        </a:gs>
                      </a:gsLst>
                      <a:lin ang="5400000" scaled="0"/>
                    </a:gradFill>
                  </a:tcPr>
                </a:tc>
                <a:tc>
                  <a:txBody>
                    <a:bodyPr/>
                    <a:lstStyle/>
                    <a:p>
                      <a:pPr marL="0" marR="0" lvl="0" indent="0" algn="l" rtl="0">
                        <a:spcBef>
                          <a:spcPts val="0"/>
                        </a:spcBef>
                        <a:spcAft>
                          <a:spcPts val="0"/>
                        </a:spcAft>
                        <a:buClr>
                          <a:schemeClr val="lt1"/>
                        </a:buClr>
                        <a:buSzPts val="1400"/>
                        <a:buFont typeface="Montserrat"/>
                        <a:buNone/>
                      </a:pPr>
                      <a:r>
                        <a:rPr lang="en-US" sz="1500" b="0" i="0" u="none" strike="noStrike" cap="none" dirty="0">
                          <a:solidFill>
                            <a:schemeClr val="lt1"/>
                          </a:solidFill>
                          <a:latin typeface="Courier New Regular" panose="02070309020205020404" pitchFamily="49" charset="0"/>
                          <a:ea typeface="Montserrat"/>
                          <a:cs typeface="Montserrat"/>
                          <a:sym typeface="Montserrat"/>
                        </a:rPr>
                        <a:t>firstName Matches</a:t>
                      </a:r>
                      <a:endParaRPr sz="1500" dirty="0"/>
                    </a:p>
                  </a:txBody>
                  <a:tcPr marL="121900" marR="121900" marT="121875" marB="12187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gradFill>
                      <a:gsLst>
                        <a:gs pos="0">
                          <a:srgbClr val="EC4A70"/>
                        </a:gs>
                        <a:gs pos="1000">
                          <a:srgbClr val="EC4A70"/>
                        </a:gs>
                        <a:gs pos="100000">
                          <a:srgbClr val="B36CDC"/>
                        </a:gs>
                      </a:gsLst>
                      <a:lin ang="5400000" scaled="0"/>
                    </a:gradFill>
                  </a:tcPr>
                </a:tc>
                <a:extLst>
                  <a:ext uri="{0D108BD9-81ED-4DB2-BD59-A6C34878D82A}">
                    <a16:rowId xmlns:a16="http://schemas.microsoft.com/office/drawing/2014/main" val="10000"/>
                  </a:ext>
                </a:extLst>
              </a:tr>
              <a:tr h="575300">
                <a:tc>
                  <a:txBody>
                    <a:bodyPr/>
                    <a:lstStyle/>
                    <a:p>
                      <a:pPr marL="0" marR="0" lvl="0" indent="0" algn="l" rtl="0">
                        <a:spcBef>
                          <a:spcPts val="0"/>
                        </a:spcBef>
                        <a:spcAft>
                          <a:spcPts val="0"/>
                        </a:spcAft>
                        <a:buClr>
                          <a:srgbClr val="666666"/>
                        </a:buClr>
                        <a:buSzPts val="1400"/>
                        <a:buFont typeface="Arial"/>
                        <a:buNone/>
                      </a:pPr>
                      <a:r>
                        <a:rPr lang="en-US" sz="1500" b="0" i="0" u="none" strike="noStrike" cap="none">
                          <a:solidFill>
                            <a:srgbClr val="666666"/>
                          </a:solidFill>
                          <a:latin typeface="Arial"/>
                          <a:ea typeface="Arial"/>
                          <a:cs typeface="Arial"/>
                          <a:sym typeface="Arial"/>
                        </a:rPr>
                        <a:t>1.88</a:t>
                      </a:r>
                      <a:endParaRPr sz="1500" b="0" i="0" u="none" strike="noStrike" cap="none">
                        <a:solidFill>
                          <a:srgbClr val="666666"/>
                        </a:solidFill>
                        <a:latin typeface="Arial"/>
                        <a:ea typeface="Arial"/>
                        <a:cs typeface="Arial"/>
                        <a:sym typeface="Arial"/>
                      </a:endParaRPr>
                    </a:p>
                  </a:txBody>
                  <a:tcPr marL="121900" marR="121900" marT="121875" marB="1218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l" rtl="0">
                        <a:spcBef>
                          <a:spcPts val="0"/>
                        </a:spcBef>
                        <a:spcAft>
                          <a:spcPts val="0"/>
                        </a:spcAft>
                        <a:buClr>
                          <a:srgbClr val="666666"/>
                        </a:buClr>
                        <a:buSzPts val="1400"/>
                        <a:buFont typeface="Arial"/>
                        <a:buNone/>
                      </a:pPr>
                      <a:r>
                        <a:rPr lang="en-US" sz="1500" b="0" i="0" u="none" strike="noStrike" cap="none" dirty="0">
                          <a:solidFill>
                            <a:srgbClr val="666666"/>
                          </a:solidFill>
                          <a:latin typeface="Arial"/>
                          <a:ea typeface="Arial"/>
                          <a:cs typeface="Arial"/>
                          <a:sym typeface="Arial"/>
                        </a:rPr>
                        <a:t>user::1</a:t>
                      </a:r>
                      <a:endParaRPr sz="1500" b="0" i="0" u="none" strike="noStrike" cap="none" dirty="0">
                        <a:solidFill>
                          <a:srgbClr val="666666"/>
                        </a:solidFill>
                        <a:latin typeface="Arial"/>
                        <a:ea typeface="Arial"/>
                        <a:cs typeface="Arial"/>
                        <a:sym typeface="Arial"/>
                      </a:endParaRPr>
                    </a:p>
                  </a:txBody>
                  <a:tcPr marL="121900" marR="121900" marT="121875" marB="1218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l" rtl="0">
                        <a:spcBef>
                          <a:spcPts val="0"/>
                        </a:spcBef>
                        <a:spcAft>
                          <a:spcPts val="0"/>
                        </a:spcAft>
                        <a:buClr>
                          <a:srgbClr val="666666"/>
                        </a:buClr>
                        <a:buSzPts val="1400"/>
                        <a:buFont typeface="Arial"/>
                        <a:buNone/>
                      </a:pPr>
                      <a:r>
                        <a:rPr lang="en-US" sz="1500" b="0" i="0" u="sng" strike="noStrike" cap="none" dirty="0">
                          <a:solidFill>
                            <a:srgbClr val="666666"/>
                          </a:solidFill>
                          <a:latin typeface="Arial"/>
                          <a:ea typeface="Arial"/>
                          <a:cs typeface="Arial"/>
                          <a:sym typeface="Arial"/>
                        </a:rPr>
                        <a:t>Alex</a:t>
                      </a:r>
                      <a:endParaRPr sz="1500" dirty="0"/>
                    </a:p>
                  </a:txBody>
                  <a:tcPr marL="121900" marR="121900" marT="121875" marB="1218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rgbClr val="A5A5A5"/>
                      </a:solidFill>
                      <a:prstDash val="solid"/>
                      <a:round/>
                      <a:headEnd type="none" w="sm" len="sm"/>
                      <a:tailEnd type="none" w="sm" len="sm"/>
                    </a:lnB>
                  </a:tcPr>
                </a:tc>
                <a:extLst>
                  <a:ext uri="{0D108BD9-81ED-4DB2-BD59-A6C34878D82A}">
                    <a16:rowId xmlns:a16="http://schemas.microsoft.com/office/drawing/2014/main" val="10001"/>
                  </a:ext>
                </a:extLst>
              </a:tr>
              <a:tr h="575300">
                <a:tc>
                  <a:txBody>
                    <a:bodyPr/>
                    <a:lstStyle/>
                    <a:p>
                      <a:pPr marL="0" marR="0" lvl="0" indent="0" algn="l" rtl="0">
                        <a:spcBef>
                          <a:spcPts val="0"/>
                        </a:spcBef>
                        <a:spcAft>
                          <a:spcPts val="0"/>
                        </a:spcAft>
                        <a:buClr>
                          <a:srgbClr val="666666"/>
                        </a:buClr>
                        <a:buSzPts val="1400"/>
                        <a:buFont typeface="Arial"/>
                        <a:buNone/>
                      </a:pPr>
                      <a:r>
                        <a:rPr lang="en-US" sz="1500" b="0" i="0" u="none" strike="noStrike" cap="none" dirty="0">
                          <a:solidFill>
                            <a:srgbClr val="666666"/>
                          </a:solidFill>
                          <a:latin typeface="Arial"/>
                          <a:ea typeface="Arial"/>
                          <a:cs typeface="Arial"/>
                          <a:sym typeface="Arial"/>
                        </a:rPr>
                        <a:t>1.72</a:t>
                      </a:r>
                      <a:endParaRPr sz="1500" b="0" i="0" u="none" strike="noStrike" cap="none" dirty="0">
                        <a:solidFill>
                          <a:srgbClr val="666666"/>
                        </a:solidFill>
                        <a:latin typeface="Arial"/>
                        <a:ea typeface="Arial"/>
                        <a:cs typeface="Arial"/>
                        <a:sym typeface="Arial"/>
                      </a:endParaRPr>
                    </a:p>
                  </a:txBody>
                  <a:tcPr marL="121900" marR="121900" marT="121875" marB="1218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l" rtl="0">
                        <a:spcBef>
                          <a:spcPts val="0"/>
                        </a:spcBef>
                        <a:spcAft>
                          <a:spcPts val="0"/>
                        </a:spcAft>
                        <a:buClr>
                          <a:srgbClr val="666666"/>
                        </a:buClr>
                        <a:buSzPts val="1400"/>
                        <a:buFont typeface="Arial"/>
                        <a:buNone/>
                      </a:pPr>
                      <a:r>
                        <a:rPr lang="en-US" sz="1500" b="0" i="0" u="none" strike="noStrike" cap="none" dirty="0">
                          <a:solidFill>
                            <a:srgbClr val="666666"/>
                          </a:solidFill>
                          <a:latin typeface="Arial"/>
                          <a:ea typeface="Arial"/>
                          <a:cs typeface="Arial"/>
                          <a:sym typeface="Arial"/>
                        </a:rPr>
                        <a:t>user::2</a:t>
                      </a:r>
                      <a:endParaRPr sz="1500" dirty="0"/>
                    </a:p>
                  </a:txBody>
                  <a:tcPr marL="121900" marR="121900" marT="121875" marB="1218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l" rtl="0">
                        <a:spcBef>
                          <a:spcPts val="0"/>
                        </a:spcBef>
                        <a:spcAft>
                          <a:spcPts val="0"/>
                        </a:spcAft>
                        <a:buClr>
                          <a:srgbClr val="666666"/>
                        </a:buClr>
                        <a:buSzPts val="1400"/>
                        <a:buFont typeface="Arial"/>
                        <a:buNone/>
                      </a:pPr>
                      <a:r>
                        <a:rPr lang="en-US" sz="1500" b="0" i="0" u="sng" strike="noStrike" cap="none" dirty="0">
                          <a:solidFill>
                            <a:srgbClr val="666666"/>
                          </a:solidFill>
                          <a:latin typeface="Arial"/>
                          <a:cs typeface="Arial"/>
                          <a:sym typeface="Arial"/>
                        </a:rPr>
                        <a:t>Alex</a:t>
                      </a:r>
                      <a:r>
                        <a:rPr lang="en-US" sz="1500" b="0" i="0" u="none" strike="noStrike" cap="none" dirty="0">
                          <a:solidFill>
                            <a:srgbClr val="666666"/>
                          </a:solidFill>
                          <a:latin typeface="Arial"/>
                          <a:cs typeface="Arial"/>
                          <a:sym typeface="Arial"/>
                        </a:rPr>
                        <a:t>x</a:t>
                      </a:r>
                      <a:endParaRPr sz="1500" dirty="0"/>
                    </a:p>
                  </a:txBody>
                  <a:tcPr marL="121900" marR="121900" marT="121875" marB="1218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extLst>
                  <a:ext uri="{0D108BD9-81ED-4DB2-BD59-A6C34878D82A}">
                    <a16:rowId xmlns:a16="http://schemas.microsoft.com/office/drawing/2014/main" val="10002"/>
                  </a:ext>
                </a:extLst>
              </a:tr>
              <a:tr h="575300">
                <a:tc>
                  <a:txBody>
                    <a:bodyPr/>
                    <a:lstStyle/>
                    <a:p>
                      <a:pPr marL="0" marR="0" lvl="0" indent="0" algn="l" rtl="0">
                        <a:spcBef>
                          <a:spcPts val="0"/>
                        </a:spcBef>
                        <a:spcAft>
                          <a:spcPts val="0"/>
                        </a:spcAft>
                        <a:buClr>
                          <a:srgbClr val="666666"/>
                        </a:buClr>
                        <a:buSzPts val="1400"/>
                        <a:buFont typeface="Arial"/>
                        <a:buNone/>
                      </a:pPr>
                      <a:r>
                        <a:rPr lang="en-US" sz="1500" b="0" i="0" u="none" strike="noStrike" cap="none">
                          <a:solidFill>
                            <a:srgbClr val="666666"/>
                          </a:solidFill>
                          <a:latin typeface="Arial"/>
                          <a:ea typeface="Arial"/>
                          <a:cs typeface="Arial"/>
                          <a:sym typeface="Arial"/>
                        </a:rPr>
                        <a:t>1.37</a:t>
                      </a:r>
                      <a:endParaRPr sz="1500" b="0" i="0" u="none" strike="noStrike" cap="none">
                        <a:solidFill>
                          <a:srgbClr val="666666"/>
                        </a:solidFill>
                        <a:latin typeface="Arial"/>
                        <a:ea typeface="Arial"/>
                        <a:cs typeface="Arial"/>
                        <a:sym typeface="Arial"/>
                      </a:endParaRPr>
                    </a:p>
                  </a:txBody>
                  <a:tcPr marL="121900" marR="121900" marT="121875" marB="1218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l" rtl="0">
                        <a:spcBef>
                          <a:spcPts val="0"/>
                        </a:spcBef>
                        <a:spcAft>
                          <a:spcPts val="0"/>
                        </a:spcAft>
                        <a:buClr>
                          <a:srgbClr val="666666"/>
                        </a:buClr>
                        <a:buSzPts val="1400"/>
                        <a:buFont typeface="Arial"/>
                        <a:buNone/>
                      </a:pPr>
                      <a:r>
                        <a:rPr lang="en-US" sz="1500" b="0" i="0" u="none" strike="noStrike" cap="none" dirty="0">
                          <a:solidFill>
                            <a:srgbClr val="666666"/>
                          </a:solidFill>
                          <a:latin typeface="Arial"/>
                          <a:cs typeface="Arial"/>
                          <a:sym typeface="Arial"/>
                        </a:rPr>
                        <a:t>user::3</a:t>
                      </a:r>
                      <a:endParaRPr sz="1500" dirty="0"/>
                    </a:p>
                  </a:txBody>
                  <a:tcPr marL="121900" marR="121900" marT="121875" marB="1218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tc>
                  <a:txBody>
                    <a:bodyPr/>
                    <a:lstStyle/>
                    <a:p>
                      <a:pPr marL="0" marR="0" lvl="0" indent="0" algn="l" rtl="0">
                        <a:spcBef>
                          <a:spcPts val="0"/>
                        </a:spcBef>
                        <a:spcAft>
                          <a:spcPts val="0"/>
                        </a:spcAft>
                        <a:buClr>
                          <a:srgbClr val="666666"/>
                        </a:buClr>
                        <a:buSzPts val="1400"/>
                        <a:buFont typeface="Arial"/>
                        <a:buNone/>
                      </a:pPr>
                      <a:r>
                        <a:rPr lang="en-US" sz="1500" b="0" i="0" u="sng" strike="noStrike" cap="none" dirty="0">
                          <a:solidFill>
                            <a:srgbClr val="666666"/>
                          </a:solidFill>
                          <a:latin typeface="Arial"/>
                          <a:ea typeface="Arial"/>
                          <a:cs typeface="Arial"/>
                          <a:sym typeface="Arial"/>
                        </a:rPr>
                        <a:t>Ale</a:t>
                      </a:r>
                      <a:r>
                        <a:rPr lang="en-US" sz="1500" b="0" i="0" u="none" strike="noStrike" cap="none" dirty="0">
                          <a:solidFill>
                            <a:srgbClr val="666666"/>
                          </a:solidFill>
                          <a:latin typeface="Arial"/>
                          <a:ea typeface="Arial"/>
                          <a:cs typeface="Arial"/>
                          <a:sym typeface="Arial"/>
                        </a:rPr>
                        <a:t>c</a:t>
                      </a:r>
                      <a:endParaRPr sz="1500" u="none" dirty="0"/>
                    </a:p>
                  </a:txBody>
                  <a:tcPr marL="121900" marR="121900" marT="121875" marB="1218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rgbClr val="A5A5A5"/>
                      </a:solidFill>
                      <a:prstDash val="solid"/>
                      <a:round/>
                      <a:headEnd type="none" w="sm" len="sm"/>
                      <a:tailEnd type="none" w="sm" len="sm"/>
                    </a:lnT>
                    <a:lnB w="12700" cap="flat" cmpd="sng">
                      <a:solidFill>
                        <a:srgbClr val="A5A5A5"/>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13" name="Shape 513"/>
          <p:cNvSpPr/>
          <p:nvPr/>
        </p:nvSpPr>
        <p:spPr>
          <a:xfrm>
            <a:off x="4375152" y="1976439"/>
            <a:ext cx="4475163" cy="481012"/>
          </a:xfrm>
          <a:prstGeom prst="rect">
            <a:avLst/>
          </a:prstGeom>
          <a:solidFill>
            <a:schemeClr val="lt1"/>
          </a:solidFill>
          <a:ln w="19050" cap="flat" cmpd="sng">
            <a:solidFill>
              <a:srgbClr val="B7B7B7"/>
            </a:solidFill>
            <a:prstDash val="solid"/>
            <a:round/>
            <a:headEnd type="none" w="sm" len="sm"/>
            <a:tailEnd type="none" w="sm" len="sm"/>
          </a:ln>
        </p:spPr>
        <p:txBody>
          <a:bodyPr spcFirstLastPara="1" wrap="square" lIns="216000" tIns="121900" rIns="180000" bIns="121900" anchor="ctr" anchorCtr="0">
            <a:noAutofit/>
          </a:bodyPr>
          <a:lstStyle/>
          <a:p>
            <a:r>
              <a:rPr lang="en-US" sz="1800" b="1" dirty="0">
                <a:solidFill>
                  <a:srgbClr val="3F3F3F"/>
                </a:solidFill>
                <a:latin typeface="Arial" panose="020B0604020202020204" pitchFamily="34" charset="0"/>
                <a:cs typeface="Arial" panose="020B0604020202020204" pitchFamily="34" charset="0"/>
              </a:rPr>
              <a:t>Alex┊</a:t>
            </a:r>
            <a:endParaRPr sz="1800" b="1" dirty="0">
              <a:solidFill>
                <a:srgbClr val="3F3F3F"/>
              </a:solidFill>
              <a:latin typeface="Arial" panose="020B0604020202020204" pitchFamily="34" charset="0"/>
              <a:cs typeface="Arial" panose="020B0604020202020204" pitchFamily="34" charset="0"/>
            </a:endParaRPr>
          </a:p>
        </p:txBody>
      </p:sp>
      <p:sp>
        <p:nvSpPr>
          <p:cNvPr id="514" name="Shape 514"/>
          <p:cNvSpPr/>
          <p:nvPr/>
        </p:nvSpPr>
        <p:spPr>
          <a:xfrm>
            <a:off x="9124951" y="1976439"/>
            <a:ext cx="1123951" cy="481012"/>
          </a:xfrm>
          <a:prstGeom prst="flowChartAlternateProcess">
            <a:avLst/>
          </a:prstGeom>
          <a:solidFill>
            <a:schemeClr val="accent3"/>
          </a:solidFill>
          <a:ln>
            <a:noFill/>
          </a:ln>
        </p:spPr>
        <p:txBody>
          <a:bodyPr spcFirstLastPara="1" wrap="square" lIns="121900" tIns="121900" rIns="121900" bIns="121900" anchor="ctr" anchorCtr="0">
            <a:noAutofit/>
          </a:bodyPr>
          <a:lstStyle/>
          <a:p>
            <a:pPr algn="ctr"/>
            <a:r>
              <a:rPr lang="en-US" sz="1400" dirty="0">
                <a:solidFill>
                  <a:srgbClr val="FFFFFF"/>
                </a:solidFill>
                <a:latin typeface="Arial" panose="020B0604020202020204" pitchFamily="34" charset="0"/>
                <a:ea typeface="Montserrat"/>
                <a:cs typeface="Arial" panose="020B0604020202020204" pitchFamily="34" charset="0"/>
                <a:sym typeface="Montserrat"/>
              </a:rPr>
              <a:t>SEARCH</a:t>
            </a:r>
            <a:endParaRPr sz="1400" dirty="0">
              <a:latin typeface="Arial" panose="020B0604020202020204" pitchFamily="34" charset="0"/>
              <a:cs typeface="Arial" panose="020B0604020202020204" pitchFamily="34" charset="0"/>
            </a:endParaRPr>
          </a:p>
        </p:txBody>
      </p:sp>
      <p:sp>
        <p:nvSpPr>
          <p:cNvPr id="515" name="Shape 515"/>
          <p:cNvSpPr txBox="1"/>
          <p:nvPr/>
        </p:nvSpPr>
        <p:spPr>
          <a:xfrm>
            <a:off x="4389440" y="2751140"/>
            <a:ext cx="1762125" cy="401637"/>
          </a:xfrm>
          <a:prstGeom prst="rect">
            <a:avLst/>
          </a:prstGeom>
          <a:noFill/>
          <a:ln>
            <a:noFill/>
          </a:ln>
        </p:spPr>
        <p:txBody>
          <a:bodyPr spcFirstLastPara="1" wrap="square" lIns="0" tIns="121900" rIns="121900" bIns="121900" anchor="t" anchorCtr="0">
            <a:noAutofit/>
          </a:bodyPr>
          <a:lstStyle/>
          <a:p>
            <a:r>
              <a:rPr lang="en-US" sz="1600" dirty="0">
                <a:solidFill>
                  <a:srgbClr val="EB496F"/>
                </a:solidFill>
                <a:latin typeface="Arial" panose="020B0604020202020204" pitchFamily="34" charset="0"/>
                <a:ea typeface="Montserrat"/>
                <a:cs typeface="Arial" panose="020B0604020202020204" pitchFamily="34" charset="0"/>
                <a:sym typeface="Montserrat"/>
              </a:rPr>
              <a:t>Search results</a:t>
            </a:r>
            <a:endParaRPr sz="1400" dirty="0">
              <a:latin typeface="Arial" panose="020B0604020202020204" pitchFamily="34" charset="0"/>
              <a:cs typeface="Arial" panose="020B0604020202020204" pitchFamily="34" charset="0"/>
            </a:endParaRPr>
          </a:p>
        </p:txBody>
      </p:sp>
      <p:sp>
        <p:nvSpPr>
          <p:cNvPr id="516" name="Shape 516"/>
          <p:cNvSpPr txBox="1"/>
          <p:nvPr/>
        </p:nvSpPr>
        <p:spPr>
          <a:xfrm>
            <a:off x="263513" y="2737711"/>
            <a:ext cx="3636963" cy="2460101"/>
          </a:xfrm>
          <a:prstGeom prst="rect">
            <a:avLst/>
          </a:prstGeom>
          <a:noFill/>
          <a:ln>
            <a:noFill/>
          </a:ln>
        </p:spPr>
        <p:txBody>
          <a:bodyPr spcFirstLastPara="1" wrap="square" lIns="121900" tIns="121900" rIns="121900" bIns="121900" anchor="t" anchorCtr="0">
            <a:noAutofit/>
          </a:bodyPr>
          <a:lstStyle/>
          <a:p>
            <a:pPr marL="342882" indent="-241289">
              <a:buClr>
                <a:srgbClr val="EB496F"/>
              </a:buClr>
              <a:buSzPts val="1600"/>
            </a:pPr>
            <a:endParaRPr sz="2400" dirty="0">
              <a:solidFill>
                <a:srgbClr val="EB496F"/>
              </a:solidFill>
              <a:latin typeface="Arial" panose="020B0604020202020204" pitchFamily="34" charset="0"/>
              <a:ea typeface="Montserrat"/>
              <a:cs typeface="Arial" panose="020B0604020202020204" pitchFamily="34" charset="0"/>
              <a:sym typeface="Montserrat"/>
            </a:endParaRPr>
          </a:p>
          <a:p>
            <a:pPr marL="285737" indent="-285737">
              <a:buClr>
                <a:schemeClr val="dk1"/>
              </a:buClr>
              <a:buSzPts val="1600"/>
              <a:buFont typeface="Arial"/>
              <a:buChar char="•"/>
            </a:pPr>
            <a:r>
              <a:rPr lang="en-US" sz="2400" dirty="0">
                <a:solidFill>
                  <a:schemeClr val="dk1"/>
                </a:solidFill>
                <a:latin typeface="Arial" panose="020B0604020202020204" pitchFamily="34" charset="0"/>
                <a:ea typeface="Montserrat"/>
                <a:cs typeface="Arial" panose="020B0604020202020204" pitchFamily="34" charset="0"/>
                <a:sym typeface="Montserrat"/>
              </a:rPr>
              <a:t>Inverted Index</a:t>
            </a:r>
          </a:p>
          <a:p>
            <a:pPr marL="285737" indent="-285737">
              <a:buClr>
                <a:schemeClr val="dk1"/>
              </a:buClr>
              <a:buSzPts val="1600"/>
              <a:buFont typeface="Arial"/>
              <a:buChar char="•"/>
            </a:pPr>
            <a:r>
              <a:rPr lang="en-US" sz="2400" dirty="0">
                <a:solidFill>
                  <a:schemeClr val="dk1"/>
                </a:solidFill>
                <a:latin typeface="Arial" panose="020B0604020202020204" pitchFamily="34" charset="0"/>
                <a:ea typeface="Montserrat"/>
                <a:cs typeface="Arial" panose="020B0604020202020204" pitchFamily="34" charset="0"/>
                <a:sym typeface="Montserrat"/>
              </a:rPr>
              <a:t>Term matching</a:t>
            </a:r>
            <a:endParaRPr sz="2000" dirty="0">
              <a:latin typeface="Arial" panose="020B0604020202020204" pitchFamily="34" charset="0"/>
              <a:cs typeface="Arial" panose="020B0604020202020204" pitchFamily="34" charset="0"/>
            </a:endParaRPr>
          </a:p>
          <a:p>
            <a:pPr marL="285737" indent="-285737">
              <a:buClr>
                <a:schemeClr val="dk1"/>
              </a:buClr>
              <a:buSzPts val="1600"/>
              <a:buFont typeface="Arial"/>
              <a:buChar char="•"/>
            </a:pPr>
            <a:r>
              <a:rPr lang="en-US" sz="2400" dirty="0">
                <a:solidFill>
                  <a:schemeClr val="dk1"/>
                </a:solidFill>
                <a:latin typeface="Arial" panose="020B0604020202020204" pitchFamily="34" charset="0"/>
                <a:ea typeface="Montserrat"/>
                <a:cs typeface="Arial" panose="020B0604020202020204" pitchFamily="34" charset="0"/>
                <a:sym typeface="Montserrat"/>
              </a:rPr>
              <a:t>Scoring</a:t>
            </a:r>
            <a:endParaRPr sz="2000" dirty="0">
              <a:latin typeface="Arial" panose="020B0604020202020204" pitchFamily="34" charset="0"/>
              <a:cs typeface="Arial" panose="020B0604020202020204" pitchFamily="34" charset="0"/>
            </a:endParaRPr>
          </a:p>
          <a:p>
            <a:pPr marL="285737" indent="-285737">
              <a:buClr>
                <a:schemeClr val="dk1"/>
              </a:buClr>
              <a:buSzPts val="1600"/>
              <a:buFont typeface="Arial"/>
              <a:buChar char="•"/>
            </a:pPr>
            <a:r>
              <a:rPr lang="en-US" sz="2400" dirty="0">
                <a:solidFill>
                  <a:schemeClr val="dk1"/>
                </a:solidFill>
                <a:latin typeface="Arial" panose="020B0604020202020204" pitchFamily="34" charset="0"/>
                <a:ea typeface="Montserrat"/>
                <a:cs typeface="Arial" panose="020B0604020202020204" pitchFamily="34" charset="0"/>
                <a:sym typeface="Montserrat"/>
              </a:rPr>
              <a:t>Context snippet</a:t>
            </a:r>
            <a:endParaRPr sz="2400" dirty="0">
              <a:solidFill>
                <a:schemeClr val="dk1"/>
              </a:solidFill>
              <a:latin typeface="Arial" panose="020B0604020202020204" pitchFamily="34" charset="0"/>
              <a:ea typeface="Montserrat"/>
              <a:cs typeface="Arial" panose="020B0604020202020204" pitchFamily="34" charset="0"/>
              <a:sym typeface="Montserrat"/>
            </a:endParaRPr>
          </a:p>
        </p:txBody>
      </p:sp>
    </p:spTree>
    <p:extLst>
      <p:ext uri="{BB962C8B-B14F-4D97-AF65-F5344CB8AC3E}">
        <p14:creationId xmlns:p14="http://schemas.microsoft.com/office/powerpoint/2010/main" val="20632800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5D6664-4058-446F-A39E-C439AC871315}"/>
              </a:ext>
            </a:extLst>
          </p:cNvPr>
          <p:cNvSpPr>
            <a:spLocks noGrp="1"/>
          </p:cNvSpPr>
          <p:nvPr>
            <p:ph type="title"/>
          </p:nvPr>
        </p:nvSpPr>
        <p:spPr/>
        <p:txBody>
          <a:bodyPr/>
          <a:lstStyle/>
          <a:p>
            <a:r>
              <a:rPr lang="en-US" dirty="0"/>
              <a:t>Couchbase Architecture</a:t>
            </a:r>
          </a:p>
        </p:txBody>
      </p:sp>
      <p:sp>
        <p:nvSpPr>
          <p:cNvPr id="4" name="Text Placeholder 3">
            <a:extLst>
              <a:ext uri="{FF2B5EF4-FFF2-40B4-BE49-F238E27FC236}">
                <a16:creationId xmlns:a16="http://schemas.microsoft.com/office/drawing/2014/main" id="{2DF856BA-65D7-47B7-A067-8F9F78C002D0}"/>
              </a:ext>
            </a:extLst>
          </p:cNvPr>
          <p:cNvSpPr>
            <a:spLocks noGrp="1"/>
          </p:cNvSpPr>
          <p:nvPr>
            <p:ph type="body" sz="quarter" idx="13"/>
          </p:nvPr>
        </p:nvSpPr>
        <p:spPr/>
        <p:txBody>
          <a:bodyPr/>
          <a:lstStyle/>
          <a:p>
            <a:r>
              <a:rPr lang="en-US" dirty="0"/>
              <a:t>3</a:t>
            </a:r>
          </a:p>
        </p:txBody>
      </p:sp>
    </p:spTree>
    <p:extLst>
      <p:ext uri="{BB962C8B-B14F-4D97-AF65-F5344CB8AC3E}">
        <p14:creationId xmlns:p14="http://schemas.microsoft.com/office/powerpoint/2010/main" val="65291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71D6DE-F079-C949-9407-3720BADB6EC3}"/>
              </a:ext>
            </a:extLst>
          </p:cNvPr>
          <p:cNvSpPr>
            <a:spLocks noGrp="1"/>
          </p:cNvSpPr>
          <p:nvPr>
            <p:ph type="title"/>
          </p:nvPr>
        </p:nvSpPr>
        <p:spPr/>
        <p:txBody>
          <a:bodyPr/>
          <a:lstStyle/>
          <a:p>
            <a:r>
              <a:rPr lang="en-US" dirty="0"/>
              <a:t>Couchbase Server</a:t>
            </a:r>
          </a:p>
        </p:txBody>
      </p:sp>
      <p:sp>
        <p:nvSpPr>
          <p:cNvPr id="2" name="TextBox 1">
            <a:extLst>
              <a:ext uri="{FF2B5EF4-FFF2-40B4-BE49-F238E27FC236}">
                <a16:creationId xmlns:a16="http://schemas.microsoft.com/office/drawing/2014/main" id="{7A68EAFE-3480-0D42-91B8-AD61372765AD}"/>
              </a:ext>
            </a:extLst>
          </p:cNvPr>
          <p:cNvSpPr txBox="1"/>
          <p:nvPr/>
        </p:nvSpPr>
        <p:spPr>
          <a:xfrm>
            <a:off x="3804745" y="725214"/>
            <a:ext cx="0" cy="0"/>
          </a:xfrm>
          <a:prstGeom prst="rect">
            <a:avLst/>
          </a:prstGeom>
          <a:noFill/>
        </p:spPr>
        <p:txBody>
          <a:bodyPr wrap="none" rtlCol="0">
            <a:noAutofit/>
          </a:bodyPr>
          <a:lstStyle/>
          <a:p>
            <a:endParaRPr lang="en-US" dirty="0"/>
          </a:p>
        </p:txBody>
      </p:sp>
      <p:pic>
        <p:nvPicPr>
          <p:cNvPr id="6" name="Picture 5">
            <a:extLst>
              <a:ext uri="{FF2B5EF4-FFF2-40B4-BE49-F238E27FC236}">
                <a16:creationId xmlns:a16="http://schemas.microsoft.com/office/drawing/2014/main" id="{F5E72D39-D0F7-0D4D-AC43-5CBD82A7E457}"/>
              </a:ext>
            </a:extLst>
          </p:cNvPr>
          <p:cNvPicPr>
            <a:picLocks noChangeAspect="1"/>
          </p:cNvPicPr>
          <p:nvPr/>
        </p:nvPicPr>
        <p:blipFill>
          <a:blip r:embed="rId3"/>
          <a:stretch>
            <a:fillRect/>
          </a:stretch>
        </p:blipFill>
        <p:spPr>
          <a:xfrm>
            <a:off x="1923393" y="1689002"/>
            <a:ext cx="7891273" cy="4428019"/>
          </a:xfrm>
          <a:prstGeom prst="rect">
            <a:avLst/>
          </a:prstGeom>
        </p:spPr>
      </p:pic>
    </p:spTree>
    <p:extLst>
      <p:ext uri="{BB962C8B-B14F-4D97-AF65-F5344CB8AC3E}">
        <p14:creationId xmlns:p14="http://schemas.microsoft.com/office/powerpoint/2010/main" val="698905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Couchbase Architecture</a:t>
            </a:r>
          </a:p>
        </p:txBody>
      </p:sp>
      <p:sp>
        <p:nvSpPr>
          <p:cNvPr id="3" name="Content Placeholder 2"/>
          <p:cNvSpPr>
            <a:spLocks noGrp="1"/>
          </p:cNvSpPr>
          <p:nvPr>
            <p:ph type="body" idx="4294967295"/>
          </p:nvPr>
        </p:nvSpPr>
        <p:spPr>
          <a:xfrm>
            <a:off x="6940552" y="1229784"/>
            <a:ext cx="5251449" cy="5299353"/>
          </a:xfrm>
          <a:prstGeom prst="rect">
            <a:avLst/>
          </a:prstGeom>
        </p:spPr>
        <p:txBody>
          <a:bodyPr spcFirstLastPara="1" vert="horz" wrap="square" lIns="121917" tIns="60959" rIns="121917" bIns="60959" rtlCol="0" anchor="t" anchorCtr="0">
            <a:noAutofit/>
          </a:bodyPr>
          <a:lstStyle/>
          <a:p>
            <a:pPr>
              <a:buClr>
                <a:schemeClr val="accent2"/>
              </a:buClr>
              <a:buFont typeface="Arial"/>
              <a:buChar char="•"/>
            </a:pPr>
            <a:r>
              <a:rPr lang="en-US" sz="1467" b="1" dirty="0">
                <a:solidFill>
                  <a:schemeClr val="accent1"/>
                </a:solidFill>
                <a:latin typeface="Arial" panose="020B0604020202020204" pitchFamily="34" charset="0"/>
                <a:cs typeface="Arial" panose="020B0604020202020204" pitchFamily="34" charset="0"/>
              </a:rPr>
              <a:t>Data Service </a:t>
            </a:r>
            <a:r>
              <a:rPr lang="en-US" sz="1467" dirty="0">
                <a:latin typeface="Arial" panose="020B0604020202020204" pitchFamily="34" charset="0"/>
                <a:cs typeface="Arial" panose="020B0604020202020204" pitchFamily="34" charset="0"/>
              </a:rPr>
              <a:t>– Stores documents, builds and maintains Distributed Secondary Indexes (MapReduce Views)</a:t>
            </a:r>
          </a:p>
          <a:p>
            <a:pPr>
              <a:buClr>
                <a:schemeClr val="accent2"/>
              </a:buClr>
            </a:pPr>
            <a:r>
              <a:rPr lang="en-US" sz="1467" b="1" dirty="0">
                <a:solidFill>
                  <a:schemeClr val="accent3"/>
                </a:solidFill>
                <a:latin typeface="Arial" panose="020B0604020202020204" pitchFamily="34" charset="0"/>
                <a:cs typeface="Arial" panose="020B0604020202020204" pitchFamily="34" charset="0"/>
              </a:rPr>
              <a:t>Query Service</a:t>
            </a:r>
            <a:r>
              <a:rPr lang="en-US" sz="1467" b="1" dirty="0">
                <a:solidFill>
                  <a:schemeClr val="accent4">
                    <a:lumMod val="75000"/>
                  </a:schemeClr>
                </a:solidFill>
                <a:latin typeface="Arial" panose="020B0604020202020204" pitchFamily="34" charset="0"/>
                <a:cs typeface="Arial" panose="020B0604020202020204" pitchFamily="34" charset="0"/>
              </a:rPr>
              <a:t> </a:t>
            </a:r>
            <a:r>
              <a:rPr lang="en-US" sz="1467" dirty="0">
                <a:latin typeface="Arial" panose="020B0604020202020204" pitchFamily="34" charset="0"/>
                <a:cs typeface="Arial" panose="020B0604020202020204" pitchFamily="34" charset="0"/>
              </a:rPr>
              <a:t>– Plans, coordinates, and executes queries against either Global or Distributed Indexes</a:t>
            </a:r>
          </a:p>
          <a:p>
            <a:pPr>
              <a:buClr>
                <a:schemeClr val="accent2"/>
              </a:buClr>
              <a:buFont typeface="Arial"/>
              <a:buChar char="•"/>
            </a:pPr>
            <a:r>
              <a:rPr lang="en-US" sz="1467" b="1" dirty="0">
                <a:solidFill>
                  <a:schemeClr val="accent6"/>
                </a:solidFill>
                <a:latin typeface="Arial" panose="020B0604020202020204" pitchFamily="34" charset="0"/>
                <a:cs typeface="Arial" panose="020B0604020202020204" pitchFamily="34" charset="0"/>
              </a:rPr>
              <a:t>Index Service </a:t>
            </a:r>
            <a:r>
              <a:rPr lang="en-US" sz="1467" dirty="0">
                <a:latin typeface="Arial" panose="020B0604020202020204" pitchFamily="34" charset="0"/>
                <a:cs typeface="Arial" panose="020B0604020202020204" pitchFamily="34" charset="0"/>
              </a:rPr>
              <a:t>– Builds and maintains Global Secondary Indexes</a:t>
            </a:r>
          </a:p>
          <a:p>
            <a:pPr>
              <a:buClr>
                <a:schemeClr val="accent2"/>
              </a:buClr>
              <a:buFont typeface="Arial"/>
              <a:buChar char="•"/>
            </a:pPr>
            <a:r>
              <a:rPr lang="en-US" sz="1467" b="1" dirty="0">
                <a:solidFill>
                  <a:schemeClr val="accent2"/>
                </a:solidFill>
                <a:latin typeface="Arial" panose="020B0604020202020204" pitchFamily="34" charset="0"/>
                <a:cs typeface="Arial" panose="020B0604020202020204" pitchFamily="34" charset="0"/>
              </a:rPr>
              <a:t>Search Service</a:t>
            </a:r>
            <a:r>
              <a:rPr lang="en-US" sz="1467" b="1" dirty="0">
                <a:solidFill>
                  <a:schemeClr val="accent6"/>
                </a:solidFill>
                <a:latin typeface="Arial" panose="020B0604020202020204" pitchFamily="34" charset="0"/>
                <a:cs typeface="Arial" panose="020B0604020202020204" pitchFamily="34" charset="0"/>
              </a:rPr>
              <a:t> </a:t>
            </a:r>
            <a:r>
              <a:rPr lang="mr-IN" sz="1467" dirty="0">
                <a:latin typeface="Arial" panose="020B0604020202020204" pitchFamily="34" charset="0"/>
                <a:cs typeface="KievitOT-Light"/>
              </a:rPr>
              <a:t>–</a:t>
            </a:r>
            <a:r>
              <a:rPr lang="en-US" sz="1467" dirty="0">
                <a:latin typeface="Arial" panose="020B0604020202020204" pitchFamily="34" charset="0"/>
                <a:cs typeface="Arial" panose="020B0604020202020204" pitchFamily="34" charset="0"/>
              </a:rPr>
              <a:t> Builds, maintains and queries Full Text Search indexes</a:t>
            </a:r>
          </a:p>
          <a:p>
            <a:pPr>
              <a:buClr>
                <a:schemeClr val="accent2"/>
              </a:buClr>
            </a:pPr>
            <a:r>
              <a:rPr lang="en-US" sz="1467" b="1" dirty="0">
                <a:solidFill>
                  <a:schemeClr val="accent4"/>
                </a:solidFill>
                <a:latin typeface="Arial" panose="020B0604020202020204" pitchFamily="34" charset="0"/>
                <a:cs typeface="Arial" panose="020B0604020202020204" pitchFamily="34" charset="0"/>
              </a:rPr>
              <a:t>Analytics Service</a:t>
            </a:r>
            <a:r>
              <a:rPr lang="en-US" sz="1467" b="1" dirty="0">
                <a:solidFill>
                  <a:schemeClr val="accent2"/>
                </a:solidFill>
                <a:latin typeface="Arial" panose="020B0604020202020204" pitchFamily="34" charset="0"/>
                <a:cs typeface="Arial" panose="020B0604020202020204" pitchFamily="34" charset="0"/>
              </a:rPr>
              <a:t> </a:t>
            </a:r>
            <a:r>
              <a:rPr lang="en-US" sz="1467" dirty="0">
                <a:latin typeface="Arial" panose="020B0604020202020204" pitchFamily="34" charset="0"/>
                <a:cs typeface="Arial" panose="020B0604020202020204" pitchFamily="34" charset="0"/>
              </a:rPr>
              <a:t>– Massively Parallel Processing (MPP) Architecture for running ad-hoc queries and large-scale aggregations</a:t>
            </a:r>
          </a:p>
          <a:p>
            <a:pPr>
              <a:buClr>
                <a:schemeClr val="accent2"/>
              </a:buClr>
              <a:buFont typeface="Arial"/>
              <a:buChar char="•"/>
            </a:pPr>
            <a:r>
              <a:rPr lang="en-US" sz="1467" b="1" dirty="0">
                <a:solidFill>
                  <a:schemeClr val="accent5"/>
                </a:solidFill>
                <a:latin typeface="Arial" panose="020B0604020202020204" pitchFamily="34" charset="0"/>
                <a:cs typeface="Arial" panose="020B0604020202020204" pitchFamily="34" charset="0"/>
              </a:rPr>
              <a:t>Eventing Service </a:t>
            </a:r>
            <a:r>
              <a:rPr lang="en-US" sz="1467" dirty="0">
                <a:latin typeface="Arial" panose="020B0604020202020204" pitchFamily="34" charset="0"/>
                <a:cs typeface="Arial" panose="020B0604020202020204" pitchFamily="34" charset="0"/>
              </a:rPr>
              <a:t>– User-defined functions, triggers and timers</a:t>
            </a:r>
          </a:p>
          <a:p>
            <a:pPr>
              <a:buClr>
                <a:schemeClr val="accent2"/>
              </a:buClr>
              <a:buFont typeface="Arial"/>
              <a:buChar char="•"/>
            </a:pPr>
            <a:endParaRPr lang="en-US" sz="1467" dirty="0">
              <a:latin typeface="Arial" panose="020B0604020202020204" pitchFamily="34" charset="0"/>
              <a:cs typeface="Arial" panose="020B0604020202020204" pitchFamily="34" charset="0"/>
            </a:endParaRPr>
          </a:p>
          <a:p>
            <a:pPr>
              <a:buClr>
                <a:schemeClr val="accent2"/>
              </a:buClr>
              <a:buFont typeface="Arial"/>
              <a:buChar char="•"/>
            </a:pPr>
            <a:r>
              <a:rPr lang="en-US" sz="1467" b="1" dirty="0">
                <a:latin typeface="Arial" panose="020B0604020202020204" pitchFamily="34" charset="0"/>
                <a:cs typeface="Arial" panose="020B0604020202020204" pitchFamily="34" charset="0"/>
              </a:rPr>
              <a:t>Cluster Manager </a:t>
            </a:r>
            <a:r>
              <a:rPr lang="en-US" sz="1467" dirty="0">
                <a:latin typeface="Arial" panose="020B0604020202020204" pitchFamily="34" charset="0"/>
                <a:cs typeface="Arial" panose="020B0604020202020204" pitchFamily="34" charset="0"/>
              </a:rPr>
              <a:t>– Configuration, heartbeat, statistics, RESTful Management interface</a:t>
            </a:r>
          </a:p>
        </p:txBody>
      </p:sp>
      <p:pic>
        <p:nvPicPr>
          <p:cNvPr id="5" name="Picture 4" descr="corp.SE1.2015_Update.23.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1767" y="1225859"/>
            <a:ext cx="6388500" cy="4361380"/>
          </a:xfrm>
          <a:prstGeom prst="rect">
            <a:avLst/>
          </a:prstGeom>
        </p:spPr>
      </p:pic>
    </p:spTree>
    <p:extLst>
      <p:ext uri="{BB962C8B-B14F-4D97-AF65-F5344CB8AC3E}">
        <p14:creationId xmlns:p14="http://schemas.microsoft.com/office/powerpoint/2010/main" val="2203361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US"/>
              <a:t>Application To Database Interaction</a:t>
            </a:r>
            <a:endParaRPr lang="en-US" dirty="0"/>
          </a:p>
        </p:txBody>
      </p:sp>
      <p:pic>
        <p:nvPicPr>
          <p:cNvPr id="4" name="Picture 3" descr="corp.SE1.2015_Update.22.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04739" y="1176571"/>
            <a:ext cx="5982522" cy="5423070"/>
          </a:xfrm>
          <a:prstGeom prst="rect">
            <a:avLst/>
          </a:prstGeom>
        </p:spPr>
      </p:pic>
    </p:spTree>
    <p:extLst>
      <p:ext uri="{BB962C8B-B14F-4D97-AF65-F5344CB8AC3E}">
        <p14:creationId xmlns:p14="http://schemas.microsoft.com/office/powerpoint/2010/main" val="28209062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Modern Architecture – Multi-Dimensional Scaling</a:t>
            </a:r>
            <a:endParaRPr lang="en-US" dirty="0"/>
          </a:p>
        </p:txBody>
      </p:sp>
      <p:pic>
        <p:nvPicPr>
          <p:cNvPr id="3" name="Picture 2" descr="corp.SE1.2015_Update.13.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80428" y="1120143"/>
            <a:ext cx="8655112" cy="5117167"/>
          </a:xfrm>
          <a:prstGeom prst="rect">
            <a:avLst/>
          </a:prstGeom>
        </p:spPr>
      </p:pic>
    </p:spTree>
    <p:extLst>
      <p:ext uri="{BB962C8B-B14F-4D97-AF65-F5344CB8AC3E}">
        <p14:creationId xmlns:p14="http://schemas.microsoft.com/office/powerpoint/2010/main" val="30189188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orp.SE1.2015_Update.14.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78605" y="1182403"/>
            <a:ext cx="8814259" cy="5117167"/>
          </a:xfrm>
          <a:prstGeom prst="rect">
            <a:avLst/>
          </a:prstGeom>
        </p:spPr>
      </p:pic>
      <p:sp>
        <p:nvSpPr>
          <p:cNvPr id="4" name="Title 3"/>
          <p:cNvSpPr>
            <a:spLocks noGrp="1"/>
          </p:cNvSpPr>
          <p:nvPr>
            <p:ph type="title"/>
          </p:nvPr>
        </p:nvSpPr>
        <p:spPr/>
        <p:txBody>
          <a:bodyPr/>
          <a:lstStyle/>
          <a:p>
            <a:r>
              <a:rPr lang="en-US"/>
              <a:t>Modern Architecture – Multi-Dimensional Scaling</a:t>
            </a:r>
            <a:endParaRPr lang="en-US" dirty="0"/>
          </a:p>
        </p:txBody>
      </p:sp>
    </p:spTree>
    <p:extLst>
      <p:ext uri="{BB962C8B-B14F-4D97-AF65-F5344CB8AC3E}">
        <p14:creationId xmlns:p14="http://schemas.microsoft.com/office/powerpoint/2010/main" val="3907428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1055"/>
        <p:cNvGrpSpPr/>
        <p:nvPr/>
      </p:nvGrpSpPr>
      <p:grpSpPr>
        <a:xfrm>
          <a:off x="0" y="0"/>
          <a:ext cx="0" cy="0"/>
          <a:chOff x="0" y="0"/>
          <a:chExt cx="0" cy="0"/>
        </a:xfrm>
      </p:grpSpPr>
      <p:sp>
        <p:nvSpPr>
          <p:cNvPr id="1056" name="Google Shape;1056;p116"/>
          <p:cNvSpPr txBox="1">
            <a:spLocks noGrp="1"/>
          </p:cNvSpPr>
          <p:nvPr>
            <p:ph type="title"/>
          </p:nvPr>
        </p:nvSpPr>
        <p:spPr>
          <a:xfrm>
            <a:off x="398323" y="513638"/>
            <a:ext cx="10379400" cy="5493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800"/>
              <a:buFont typeface="Arial"/>
              <a:buNone/>
            </a:pPr>
            <a:r>
              <a:rPr lang="en-US">
                <a:solidFill>
                  <a:srgbClr val="1E1C1C"/>
                </a:solidFill>
              </a:rPr>
              <a:t>Scale &amp; High Availabilit</a:t>
            </a:r>
            <a:r>
              <a:rPr lang="en-US"/>
              <a:t>y</a:t>
            </a:r>
            <a:endParaRPr/>
          </a:p>
        </p:txBody>
      </p:sp>
      <p:sp>
        <p:nvSpPr>
          <p:cNvPr id="1057" name="Google Shape;1057;p116"/>
          <p:cNvSpPr txBox="1">
            <a:spLocks noGrp="1"/>
          </p:cNvSpPr>
          <p:nvPr>
            <p:ph type="body" idx="1"/>
          </p:nvPr>
        </p:nvSpPr>
        <p:spPr>
          <a:xfrm>
            <a:off x="7189075" y="2065282"/>
            <a:ext cx="4729800" cy="4641300"/>
          </a:xfrm>
          <a:prstGeom prst="rect">
            <a:avLst/>
          </a:prstGeom>
          <a:noFill/>
          <a:ln>
            <a:noFill/>
          </a:ln>
        </p:spPr>
        <p:txBody>
          <a:bodyPr spcFirstLastPara="1" wrap="square" lIns="91425" tIns="45700" rIns="91425" bIns="45700" anchor="t" anchorCtr="0">
            <a:noAutofit/>
          </a:bodyPr>
          <a:lstStyle/>
          <a:p>
            <a:pPr marL="174625" lvl="0" indent="-174625" algn="l" rtl="0">
              <a:lnSpc>
                <a:spcPct val="120000"/>
              </a:lnSpc>
              <a:spcBef>
                <a:spcPts val="0"/>
              </a:spcBef>
              <a:spcAft>
                <a:spcPts val="0"/>
              </a:spcAft>
              <a:buSzPts val="2200"/>
              <a:buChar char="•"/>
            </a:pPr>
            <a:r>
              <a:rPr lang="en-US" b="1" dirty="0"/>
              <a:t>Scale on demand </a:t>
            </a:r>
            <a:r>
              <a:rPr lang="en-US" dirty="0"/>
              <a:t>with automatic partitioning and rebalancing</a:t>
            </a:r>
            <a:endParaRPr dirty="0"/>
          </a:p>
          <a:p>
            <a:pPr marL="174625" lvl="0" indent="-174625" algn="l" rtl="0">
              <a:lnSpc>
                <a:spcPct val="120000"/>
              </a:lnSpc>
              <a:spcBef>
                <a:spcPts val="1000"/>
              </a:spcBef>
              <a:spcAft>
                <a:spcPts val="0"/>
              </a:spcAft>
              <a:buSzPts val="2200"/>
              <a:buChar char="•"/>
            </a:pPr>
            <a:r>
              <a:rPr lang="en-US" b="1" dirty="0"/>
              <a:t>Build always-available apps </a:t>
            </a:r>
            <a:r>
              <a:rPr lang="en-US" dirty="0"/>
              <a:t>with</a:t>
            </a:r>
            <a:br>
              <a:rPr lang="en-US" dirty="0"/>
            </a:br>
            <a:r>
              <a:rPr lang="en-US" dirty="0"/>
              <a:t>memory-to-memory replication and automatic failover</a:t>
            </a:r>
            <a:endParaRPr dirty="0"/>
          </a:p>
          <a:p>
            <a:pPr marL="174625" lvl="0" indent="-174625" algn="l" rtl="0">
              <a:lnSpc>
                <a:spcPct val="120000"/>
              </a:lnSpc>
              <a:spcBef>
                <a:spcPts val="1000"/>
              </a:spcBef>
              <a:spcAft>
                <a:spcPts val="0"/>
              </a:spcAft>
              <a:buSzPts val="2200"/>
              <a:buChar char="•"/>
            </a:pPr>
            <a:r>
              <a:rPr lang="en-US" b="1" dirty="0"/>
              <a:t>Simplify development </a:t>
            </a:r>
            <a:r>
              <a:rPr lang="en-US" dirty="0"/>
              <a:t>with topology-aware clients and direct communication</a:t>
            </a:r>
            <a:endParaRPr dirty="0"/>
          </a:p>
        </p:txBody>
      </p:sp>
      <p:grpSp>
        <p:nvGrpSpPr>
          <p:cNvPr id="1058" name="Google Shape;1058;p116"/>
          <p:cNvGrpSpPr/>
          <p:nvPr/>
        </p:nvGrpSpPr>
        <p:grpSpPr>
          <a:xfrm>
            <a:off x="656429" y="1814513"/>
            <a:ext cx="6301583" cy="4529850"/>
            <a:chOff x="606175" y="1628800"/>
            <a:chExt cx="6241536" cy="4455451"/>
          </a:xfrm>
        </p:grpSpPr>
        <p:sp>
          <p:nvSpPr>
            <p:cNvPr id="1059" name="Google Shape;1059;p116"/>
            <p:cNvSpPr/>
            <p:nvPr/>
          </p:nvSpPr>
          <p:spPr>
            <a:xfrm>
              <a:off x="798223" y="3167218"/>
              <a:ext cx="1491900" cy="2333400"/>
            </a:xfrm>
            <a:prstGeom prst="roundRect">
              <a:avLst>
                <a:gd name="adj" fmla="val 5005"/>
              </a:avLst>
            </a:prstGeom>
            <a:solidFill>
              <a:srgbClr val="F2F2F2"/>
            </a:solidFill>
            <a:ln w="28575" cap="flat" cmpd="sng">
              <a:solidFill>
                <a:schemeClr val="accent2"/>
              </a:solidFill>
              <a:prstDash val="solid"/>
              <a:miter lim="800000"/>
              <a:headEnd type="none" w="sm" len="sm"/>
              <a:tailEnd type="none" w="sm" len="sm"/>
            </a:ln>
          </p:spPr>
          <p:txBody>
            <a:bodyPr spcFirstLastPara="1" wrap="square" lIns="91425" tIns="45700" rIns="91425" bIns="91425" anchor="b" anchorCtr="0">
              <a:noAutofit/>
            </a:bodyPr>
            <a:lstStyle/>
            <a:p>
              <a:pPr marL="0" marR="0" lvl="0" indent="0" algn="ctr" rtl="0">
                <a:spcBef>
                  <a:spcPts val="0"/>
                </a:spcBef>
                <a:spcAft>
                  <a:spcPts val="0"/>
                </a:spcAft>
                <a:buClr>
                  <a:schemeClr val="accent2"/>
                </a:buClr>
                <a:buSzPts val="1000"/>
                <a:buFont typeface="Arial"/>
                <a:buNone/>
              </a:pPr>
              <a:r>
                <a:rPr lang="en-US" sz="1000" b="1" i="0" u="none" strike="noStrike" cap="none">
                  <a:solidFill>
                    <a:schemeClr val="accent2"/>
                  </a:solidFill>
                  <a:latin typeface="Arial"/>
                  <a:ea typeface="Arial"/>
                  <a:cs typeface="Arial"/>
                  <a:sym typeface="Arial"/>
                </a:rPr>
                <a:t>Couchbase Server 1</a:t>
              </a:r>
              <a:endParaRPr sz="1000" b="0" i="0" u="none" strike="noStrike" cap="none">
                <a:solidFill>
                  <a:schemeClr val="dk1"/>
                </a:solidFill>
                <a:latin typeface="Arial"/>
                <a:ea typeface="Arial"/>
                <a:cs typeface="Arial"/>
                <a:sym typeface="Arial"/>
              </a:endParaRPr>
            </a:p>
          </p:txBody>
        </p:sp>
        <p:sp>
          <p:nvSpPr>
            <p:cNvPr id="1060" name="Google Shape;1060;p116"/>
            <p:cNvSpPr/>
            <p:nvPr/>
          </p:nvSpPr>
          <p:spPr>
            <a:xfrm>
              <a:off x="894995" y="3319618"/>
              <a:ext cx="1298400" cy="839700"/>
            </a:xfrm>
            <a:prstGeom prst="roundRect">
              <a:avLst>
                <a:gd name="adj" fmla="val 5005"/>
              </a:avLst>
            </a:prstGeom>
            <a:solidFill>
              <a:schemeClr val="lt1"/>
            </a:solidFill>
            <a:ln w="1905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799"/>
                <a:buFont typeface="Arial"/>
                <a:buNone/>
              </a:pPr>
              <a:endParaRPr sz="1799" b="0" i="0" u="none" strike="noStrike" cap="none">
                <a:solidFill>
                  <a:schemeClr val="lt1"/>
                </a:solidFill>
                <a:latin typeface="Arial"/>
                <a:ea typeface="Arial"/>
                <a:cs typeface="Arial"/>
                <a:sym typeface="Arial"/>
              </a:endParaRPr>
            </a:p>
          </p:txBody>
        </p:sp>
        <p:sp>
          <p:nvSpPr>
            <p:cNvPr id="1061" name="Google Shape;1061;p116"/>
            <p:cNvSpPr txBox="1"/>
            <p:nvPr/>
          </p:nvSpPr>
          <p:spPr>
            <a:xfrm>
              <a:off x="1416282" y="3678150"/>
              <a:ext cx="586200" cy="198600"/>
            </a:xfrm>
            <a:prstGeom prst="rect">
              <a:avLst/>
            </a:prstGeom>
            <a:noFill/>
            <a:ln>
              <a:noFill/>
            </a:ln>
          </p:spPr>
          <p:txBody>
            <a:bodyPr spcFirstLastPara="1" wrap="square" lIns="45700" tIns="18275" rIns="45700" bIns="18275" anchor="t" anchorCtr="0">
              <a:noAutofit/>
            </a:bodyPr>
            <a:lstStyle/>
            <a:p>
              <a:pPr marL="0" marR="0" lvl="0" indent="0" algn="l" rtl="0">
                <a:spcBef>
                  <a:spcPts val="0"/>
                </a:spcBef>
                <a:spcAft>
                  <a:spcPts val="0"/>
                </a:spcAft>
                <a:buClr>
                  <a:schemeClr val="dk1"/>
                </a:buClr>
                <a:buSzPts val="1050"/>
                <a:buFont typeface="Arial"/>
                <a:buNone/>
              </a:pPr>
              <a:r>
                <a:rPr lang="en-US" sz="1050" b="1" i="0" u="none" strike="noStrike" cap="none">
                  <a:solidFill>
                    <a:schemeClr val="dk1"/>
                  </a:solidFill>
                  <a:latin typeface="Arial"/>
                  <a:ea typeface="Arial"/>
                  <a:cs typeface="Arial"/>
                  <a:sym typeface="Arial"/>
                </a:rPr>
                <a:t>ACTIVE</a:t>
              </a:r>
              <a:endParaRPr sz="1799" b="0" i="0" u="none" strike="noStrike" cap="none">
                <a:solidFill>
                  <a:schemeClr val="dk1"/>
                </a:solidFill>
                <a:latin typeface="Arial"/>
                <a:ea typeface="Arial"/>
                <a:cs typeface="Arial"/>
                <a:sym typeface="Arial"/>
              </a:endParaRPr>
            </a:p>
          </p:txBody>
        </p:sp>
        <p:sp>
          <p:nvSpPr>
            <p:cNvPr id="1062" name="Google Shape;1062;p116"/>
            <p:cNvSpPr/>
            <p:nvPr/>
          </p:nvSpPr>
          <p:spPr>
            <a:xfrm>
              <a:off x="894995" y="4276690"/>
              <a:ext cx="1298400" cy="839700"/>
            </a:xfrm>
            <a:prstGeom prst="roundRect">
              <a:avLst>
                <a:gd name="adj" fmla="val 5005"/>
              </a:avLst>
            </a:prstGeom>
            <a:solidFill>
              <a:schemeClr val="lt1"/>
            </a:solidFill>
            <a:ln w="1905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799"/>
                <a:buFont typeface="Arial"/>
                <a:buNone/>
              </a:pPr>
              <a:endParaRPr sz="1799" b="0" i="0" u="none" strike="noStrike" cap="none">
                <a:solidFill>
                  <a:schemeClr val="lt1"/>
                </a:solidFill>
                <a:latin typeface="Arial"/>
                <a:ea typeface="Arial"/>
                <a:cs typeface="Arial"/>
                <a:sym typeface="Arial"/>
              </a:endParaRPr>
            </a:p>
          </p:txBody>
        </p:sp>
        <p:sp>
          <p:nvSpPr>
            <p:cNvPr id="1063" name="Google Shape;1063;p116"/>
            <p:cNvSpPr txBox="1"/>
            <p:nvPr/>
          </p:nvSpPr>
          <p:spPr>
            <a:xfrm>
              <a:off x="1416282" y="4635222"/>
              <a:ext cx="683700" cy="198600"/>
            </a:xfrm>
            <a:prstGeom prst="rect">
              <a:avLst/>
            </a:prstGeom>
            <a:noFill/>
            <a:ln>
              <a:noFill/>
            </a:ln>
          </p:spPr>
          <p:txBody>
            <a:bodyPr spcFirstLastPara="1" wrap="square" lIns="45700" tIns="18275" rIns="45700" bIns="18275" anchor="t" anchorCtr="0">
              <a:noAutofit/>
            </a:bodyPr>
            <a:lstStyle/>
            <a:p>
              <a:pPr marL="0" marR="0" lvl="0" indent="0" algn="l" rtl="0">
                <a:spcBef>
                  <a:spcPts val="0"/>
                </a:spcBef>
                <a:spcAft>
                  <a:spcPts val="0"/>
                </a:spcAft>
                <a:buClr>
                  <a:schemeClr val="dk1"/>
                </a:buClr>
                <a:buSzPts val="1050"/>
                <a:buFont typeface="Arial"/>
                <a:buNone/>
              </a:pPr>
              <a:r>
                <a:rPr lang="en-US" sz="1050" b="1" i="0" u="none" strike="noStrike" cap="none">
                  <a:solidFill>
                    <a:schemeClr val="dk1"/>
                  </a:solidFill>
                  <a:latin typeface="Arial"/>
                  <a:ea typeface="Arial"/>
                  <a:cs typeface="Arial"/>
                  <a:sym typeface="Arial"/>
                </a:rPr>
                <a:t>REPLICA</a:t>
              </a:r>
              <a:endParaRPr sz="1799" b="0" i="0" u="none" strike="noStrike" cap="none">
                <a:solidFill>
                  <a:schemeClr val="dk1"/>
                </a:solidFill>
                <a:latin typeface="Arial"/>
                <a:ea typeface="Arial"/>
                <a:cs typeface="Arial"/>
                <a:sym typeface="Arial"/>
              </a:endParaRPr>
            </a:p>
          </p:txBody>
        </p:sp>
        <p:grpSp>
          <p:nvGrpSpPr>
            <p:cNvPr id="1064" name="Google Shape;1064;p116"/>
            <p:cNvGrpSpPr/>
            <p:nvPr/>
          </p:nvGrpSpPr>
          <p:grpSpPr>
            <a:xfrm>
              <a:off x="650970" y="5370588"/>
              <a:ext cx="305604" cy="305604"/>
              <a:chOff x="4467208" y="6227887"/>
              <a:chExt cx="359112" cy="359112"/>
            </a:xfrm>
          </p:grpSpPr>
          <p:sp>
            <p:nvSpPr>
              <p:cNvPr id="1065" name="Google Shape;1065;p116"/>
              <p:cNvSpPr/>
              <p:nvPr/>
            </p:nvSpPr>
            <p:spPr>
              <a:xfrm>
                <a:off x="4469620" y="6230299"/>
                <a:ext cx="356700" cy="3567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799"/>
                  <a:buFont typeface="Arial"/>
                  <a:buNone/>
                </a:pPr>
                <a:endParaRPr sz="1799" b="0" i="0" u="none" strike="noStrike" cap="none">
                  <a:solidFill>
                    <a:schemeClr val="lt1"/>
                  </a:solidFill>
                  <a:latin typeface="Arial"/>
                  <a:ea typeface="Arial"/>
                  <a:cs typeface="Arial"/>
                  <a:sym typeface="Arial"/>
                </a:endParaRPr>
              </a:p>
            </p:txBody>
          </p:sp>
          <p:sp>
            <p:nvSpPr>
              <p:cNvPr id="1066" name="Google Shape;1066;p116"/>
              <p:cNvSpPr/>
              <p:nvPr/>
            </p:nvSpPr>
            <p:spPr>
              <a:xfrm>
                <a:off x="4467208" y="6227887"/>
                <a:ext cx="357378" cy="357428"/>
              </a:xfrm>
              <a:custGeom>
                <a:avLst/>
                <a:gdLst/>
                <a:ahLst/>
                <a:cxnLst/>
                <a:rect l="l" t="t" r="r" b="b"/>
                <a:pathLst>
                  <a:path w="1701800" h="1702038" extrusionOk="0">
                    <a:moveTo>
                      <a:pt x="519049" y="553085"/>
                    </a:moveTo>
                    <a:cubicBezTo>
                      <a:pt x="463740" y="553085"/>
                      <a:pt x="395668" y="557339"/>
                      <a:pt x="365887" y="561594"/>
                    </a:cubicBezTo>
                    <a:cubicBezTo>
                      <a:pt x="319087" y="570103"/>
                      <a:pt x="280797" y="616902"/>
                      <a:pt x="280797" y="667956"/>
                    </a:cubicBezTo>
                    <a:lnTo>
                      <a:pt x="280797" y="999807"/>
                    </a:lnTo>
                    <a:cubicBezTo>
                      <a:pt x="280797" y="1050861"/>
                      <a:pt x="306324" y="1097661"/>
                      <a:pt x="365887" y="1106170"/>
                    </a:cubicBezTo>
                    <a:cubicBezTo>
                      <a:pt x="463740" y="1123188"/>
                      <a:pt x="667956" y="1135951"/>
                      <a:pt x="842391" y="1135951"/>
                    </a:cubicBezTo>
                    <a:lnTo>
                      <a:pt x="842391" y="1137057"/>
                    </a:lnTo>
                    <a:lnTo>
                      <a:pt x="842391" y="1138236"/>
                    </a:lnTo>
                    <a:lnTo>
                      <a:pt x="876427" y="1138236"/>
                    </a:lnTo>
                    <a:lnTo>
                      <a:pt x="876427" y="1135951"/>
                    </a:lnTo>
                    <a:cubicBezTo>
                      <a:pt x="1046607" y="1131697"/>
                      <a:pt x="1242314" y="1123188"/>
                      <a:pt x="1335913" y="1106170"/>
                    </a:cubicBezTo>
                    <a:cubicBezTo>
                      <a:pt x="1395476" y="1097661"/>
                      <a:pt x="1421003" y="1050861"/>
                      <a:pt x="1421003" y="999807"/>
                    </a:cubicBezTo>
                    <a:lnTo>
                      <a:pt x="1421003" y="667956"/>
                    </a:lnTo>
                    <a:cubicBezTo>
                      <a:pt x="1421003" y="616902"/>
                      <a:pt x="1382713" y="570103"/>
                      <a:pt x="1335913" y="561594"/>
                    </a:cubicBezTo>
                    <a:cubicBezTo>
                      <a:pt x="1306132" y="557339"/>
                      <a:pt x="1238060" y="553085"/>
                      <a:pt x="1187006" y="553085"/>
                    </a:cubicBezTo>
                    <a:cubicBezTo>
                      <a:pt x="1165733" y="553085"/>
                      <a:pt x="1148715" y="565848"/>
                      <a:pt x="1148715" y="591375"/>
                    </a:cubicBezTo>
                    <a:lnTo>
                      <a:pt x="1148715" y="825373"/>
                    </a:lnTo>
                    <a:cubicBezTo>
                      <a:pt x="1046607" y="825373"/>
                      <a:pt x="953008" y="816864"/>
                      <a:pt x="850900" y="816864"/>
                    </a:cubicBezTo>
                    <a:cubicBezTo>
                      <a:pt x="748792" y="816864"/>
                      <a:pt x="655193" y="825373"/>
                      <a:pt x="553085" y="825373"/>
                    </a:cubicBezTo>
                    <a:lnTo>
                      <a:pt x="553085" y="591375"/>
                    </a:lnTo>
                    <a:cubicBezTo>
                      <a:pt x="553085" y="565848"/>
                      <a:pt x="536067" y="553085"/>
                      <a:pt x="519049" y="553085"/>
                    </a:cubicBezTo>
                    <a:close/>
                    <a:moveTo>
                      <a:pt x="850900" y="0"/>
                    </a:moveTo>
                    <a:cubicBezTo>
                      <a:pt x="1318895" y="0"/>
                      <a:pt x="1701800" y="382905"/>
                      <a:pt x="1701800" y="850900"/>
                    </a:cubicBezTo>
                    <a:cubicBezTo>
                      <a:pt x="1701800" y="1281668"/>
                      <a:pt x="1380220" y="1641390"/>
                      <a:pt x="961417" y="1695189"/>
                    </a:cubicBezTo>
                    <a:lnTo>
                      <a:pt x="893762" y="1700452"/>
                    </a:lnTo>
                    <a:cubicBezTo>
                      <a:pt x="877651" y="1701594"/>
                      <a:pt x="874540" y="1701886"/>
                      <a:pt x="864751" y="1702038"/>
                    </a:cubicBezTo>
                    <a:lnTo>
                      <a:pt x="835025" y="1701365"/>
                    </a:lnTo>
                    <a:lnTo>
                      <a:pt x="755807" y="1696685"/>
                    </a:lnTo>
                    <a:cubicBezTo>
                      <a:pt x="329059" y="1649865"/>
                      <a:pt x="0" y="1289645"/>
                      <a:pt x="0" y="850900"/>
                    </a:cubicBezTo>
                    <a:cubicBezTo>
                      <a:pt x="0" y="382905"/>
                      <a:pt x="382905" y="0"/>
                      <a:pt x="850900" y="0"/>
                    </a:cubicBezTo>
                    <a:close/>
                  </a:path>
                </a:pathLst>
              </a:custGeom>
              <a:solidFill>
                <a:srgbClr val="EA2328"/>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799"/>
                  <a:buFont typeface="Arial"/>
                  <a:buNone/>
                </a:pPr>
                <a:endParaRPr sz="1799" b="0" i="0" u="none" strike="noStrike" cap="none">
                  <a:solidFill>
                    <a:schemeClr val="lt1"/>
                  </a:solidFill>
                  <a:latin typeface="Arial"/>
                  <a:ea typeface="Arial"/>
                  <a:cs typeface="Arial"/>
                  <a:sym typeface="Arial"/>
                </a:endParaRPr>
              </a:p>
            </p:txBody>
          </p:sp>
        </p:grpSp>
        <p:sp>
          <p:nvSpPr>
            <p:cNvPr id="1067" name="Google Shape;1067;p116"/>
            <p:cNvSpPr/>
            <p:nvPr/>
          </p:nvSpPr>
          <p:spPr>
            <a:xfrm>
              <a:off x="2816350" y="3167218"/>
              <a:ext cx="1491900" cy="2333400"/>
            </a:xfrm>
            <a:prstGeom prst="roundRect">
              <a:avLst>
                <a:gd name="adj" fmla="val 5005"/>
              </a:avLst>
            </a:prstGeom>
            <a:solidFill>
              <a:srgbClr val="F2F2F2"/>
            </a:solidFill>
            <a:ln w="28575" cap="flat" cmpd="sng">
              <a:solidFill>
                <a:schemeClr val="accent2"/>
              </a:solidFill>
              <a:prstDash val="solid"/>
              <a:miter lim="800000"/>
              <a:headEnd type="none" w="sm" len="sm"/>
              <a:tailEnd type="none" w="sm" len="sm"/>
            </a:ln>
          </p:spPr>
          <p:txBody>
            <a:bodyPr spcFirstLastPara="1" wrap="square" lIns="91425" tIns="45700" rIns="91425" bIns="91425" anchor="b" anchorCtr="0">
              <a:noAutofit/>
            </a:bodyPr>
            <a:lstStyle/>
            <a:p>
              <a:pPr marL="0" marR="0" lvl="0" indent="0" algn="ctr" rtl="0">
                <a:spcBef>
                  <a:spcPts val="0"/>
                </a:spcBef>
                <a:spcAft>
                  <a:spcPts val="0"/>
                </a:spcAft>
                <a:buClr>
                  <a:schemeClr val="accent2"/>
                </a:buClr>
                <a:buSzPts val="1000"/>
                <a:buFont typeface="Arial"/>
                <a:buNone/>
              </a:pPr>
              <a:r>
                <a:rPr lang="en-US" sz="1000" b="1" i="0" u="none" strike="noStrike" cap="none">
                  <a:solidFill>
                    <a:schemeClr val="accent2"/>
                  </a:solidFill>
                  <a:latin typeface="Arial"/>
                  <a:ea typeface="Arial"/>
                  <a:cs typeface="Arial"/>
                  <a:sym typeface="Arial"/>
                </a:rPr>
                <a:t>Couchbase Server 2</a:t>
              </a:r>
              <a:endParaRPr sz="1000" b="0" i="0" u="none" strike="noStrike" cap="none">
                <a:solidFill>
                  <a:schemeClr val="dk1"/>
                </a:solidFill>
                <a:latin typeface="Arial"/>
                <a:ea typeface="Arial"/>
                <a:cs typeface="Arial"/>
                <a:sym typeface="Arial"/>
              </a:endParaRPr>
            </a:p>
          </p:txBody>
        </p:sp>
        <p:sp>
          <p:nvSpPr>
            <p:cNvPr id="1068" name="Google Shape;1068;p116"/>
            <p:cNvSpPr/>
            <p:nvPr/>
          </p:nvSpPr>
          <p:spPr>
            <a:xfrm>
              <a:off x="2913122" y="3319618"/>
              <a:ext cx="1298400" cy="839700"/>
            </a:xfrm>
            <a:prstGeom prst="roundRect">
              <a:avLst>
                <a:gd name="adj" fmla="val 5005"/>
              </a:avLst>
            </a:prstGeom>
            <a:solidFill>
              <a:schemeClr val="lt1"/>
            </a:solidFill>
            <a:ln w="1905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799"/>
                <a:buFont typeface="Arial"/>
                <a:buNone/>
              </a:pPr>
              <a:endParaRPr sz="1799" b="0" i="0" u="none" strike="noStrike" cap="none">
                <a:solidFill>
                  <a:schemeClr val="lt1"/>
                </a:solidFill>
                <a:latin typeface="Arial"/>
                <a:ea typeface="Arial"/>
                <a:cs typeface="Arial"/>
                <a:sym typeface="Arial"/>
              </a:endParaRPr>
            </a:p>
          </p:txBody>
        </p:sp>
        <p:sp>
          <p:nvSpPr>
            <p:cNvPr id="1069" name="Google Shape;1069;p116"/>
            <p:cNvSpPr txBox="1"/>
            <p:nvPr/>
          </p:nvSpPr>
          <p:spPr>
            <a:xfrm>
              <a:off x="3434409" y="3678150"/>
              <a:ext cx="586200" cy="198600"/>
            </a:xfrm>
            <a:prstGeom prst="rect">
              <a:avLst/>
            </a:prstGeom>
            <a:noFill/>
            <a:ln>
              <a:noFill/>
            </a:ln>
          </p:spPr>
          <p:txBody>
            <a:bodyPr spcFirstLastPara="1" wrap="square" lIns="45700" tIns="18275" rIns="45700" bIns="18275" anchor="t" anchorCtr="0">
              <a:noAutofit/>
            </a:bodyPr>
            <a:lstStyle/>
            <a:p>
              <a:pPr marL="0" marR="0" lvl="0" indent="0" algn="l" rtl="0">
                <a:spcBef>
                  <a:spcPts val="0"/>
                </a:spcBef>
                <a:spcAft>
                  <a:spcPts val="0"/>
                </a:spcAft>
                <a:buClr>
                  <a:schemeClr val="dk1"/>
                </a:buClr>
                <a:buSzPts val="1050"/>
                <a:buFont typeface="Arial"/>
                <a:buNone/>
              </a:pPr>
              <a:r>
                <a:rPr lang="en-US" sz="1050" b="1" i="0" u="none" strike="noStrike" cap="none">
                  <a:solidFill>
                    <a:schemeClr val="dk1"/>
                  </a:solidFill>
                  <a:latin typeface="Arial"/>
                  <a:ea typeface="Arial"/>
                  <a:cs typeface="Arial"/>
                  <a:sym typeface="Arial"/>
                </a:rPr>
                <a:t>ACTIVE</a:t>
              </a:r>
              <a:endParaRPr sz="1799" b="0" i="0" u="none" strike="noStrike" cap="none">
                <a:solidFill>
                  <a:schemeClr val="dk1"/>
                </a:solidFill>
                <a:latin typeface="Arial"/>
                <a:ea typeface="Arial"/>
                <a:cs typeface="Arial"/>
                <a:sym typeface="Arial"/>
              </a:endParaRPr>
            </a:p>
          </p:txBody>
        </p:sp>
        <p:sp>
          <p:nvSpPr>
            <p:cNvPr id="1070" name="Google Shape;1070;p116"/>
            <p:cNvSpPr/>
            <p:nvPr/>
          </p:nvSpPr>
          <p:spPr>
            <a:xfrm>
              <a:off x="2913122" y="4276690"/>
              <a:ext cx="1298400" cy="839700"/>
            </a:xfrm>
            <a:prstGeom prst="roundRect">
              <a:avLst>
                <a:gd name="adj" fmla="val 5005"/>
              </a:avLst>
            </a:prstGeom>
            <a:solidFill>
              <a:schemeClr val="lt1"/>
            </a:solidFill>
            <a:ln w="1905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799"/>
                <a:buFont typeface="Arial"/>
                <a:buNone/>
              </a:pPr>
              <a:endParaRPr sz="1799" b="0" i="0" u="none" strike="noStrike" cap="none">
                <a:solidFill>
                  <a:schemeClr val="lt1"/>
                </a:solidFill>
                <a:latin typeface="Arial"/>
                <a:ea typeface="Arial"/>
                <a:cs typeface="Arial"/>
                <a:sym typeface="Arial"/>
              </a:endParaRPr>
            </a:p>
          </p:txBody>
        </p:sp>
        <p:sp>
          <p:nvSpPr>
            <p:cNvPr id="1071" name="Google Shape;1071;p116"/>
            <p:cNvSpPr txBox="1"/>
            <p:nvPr/>
          </p:nvSpPr>
          <p:spPr>
            <a:xfrm>
              <a:off x="3434409" y="4635222"/>
              <a:ext cx="683700" cy="198600"/>
            </a:xfrm>
            <a:prstGeom prst="rect">
              <a:avLst/>
            </a:prstGeom>
            <a:noFill/>
            <a:ln>
              <a:noFill/>
            </a:ln>
          </p:spPr>
          <p:txBody>
            <a:bodyPr spcFirstLastPara="1" wrap="square" lIns="45700" tIns="18275" rIns="45700" bIns="18275" anchor="t" anchorCtr="0">
              <a:noAutofit/>
            </a:bodyPr>
            <a:lstStyle/>
            <a:p>
              <a:pPr marL="0" marR="0" lvl="0" indent="0" algn="l" rtl="0">
                <a:spcBef>
                  <a:spcPts val="0"/>
                </a:spcBef>
                <a:spcAft>
                  <a:spcPts val="0"/>
                </a:spcAft>
                <a:buClr>
                  <a:schemeClr val="dk1"/>
                </a:buClr>
                <a:buSzPts val="1050"/>
                <a:buFont typeface="Arial"/>
                <a:buNone/>
              </a:pPr>
              <a:r>
                <a:rPr lang="en-US" sz="1050" b="1" i="0" u="none" strike="noStrike" cap="none">
                  <a:solidFill>
                    <a:schemeClr val="dk1"/>
                  </a:solidFill>
                  <a:latin typeface="Arial"/>
                  <a:ea typeface="Arial"/>
                  <a:cs typeface="Arial"/>
                  <a:sym typeface="Arial"/>
                </a:rPr>
                <a:t>REPLICA</a:t>
              </a:r>
              <a:endParaRPr sz="1799" b="0" i="0" u="none" strike="noStrike" cap="none">
                <a:solidFill>
                  <a:schemeClr val="dk1"/>
                </a:solidFill>
                <a:latin typeface="Arial"/>
                <a:ea typeface="Arial"/>
                <a:cs typeface="Arial"/>
                <a:sym typeface="Arial"/>
              </a:endParaRPr>
            </a:p>
          </p:txBody>
        </p:sp>
        <p:grpSp>
          <p:nvGrpSpPr>
            <p:cNvPr id="1072" name="Google Shape;1072;p116"/>
            <p:cNvGrpSpPr/>
            <p:nvPr/>
          </p:nvGrpSpPr>
          <p:grpSpPr>
            <a:xfrm>
              <a:off x="2669097" y="5370588"/>
              <a:ext cx="305604" cy="305604"/>
              <a:chOff x="4467208" y="6227887"/>
              <a:chExt cx="359112" cy="359112"/>
            </a:xfrm>
          </p:grpSpPr>
          <p:sp>
            <p:nvSpPr>
              <p:cNvPr id="1073" name="Google Shape;1073;p116"/>
              <p:cNvSpPr/>
              <p:nvPr/>
            </p:nvSpPr>
            <p:spPr>
              <a:xfrm>
                <a:off x="4469620" y="6230299"/>
                <a:ext cx="356700" cy="3567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799"/>
                  <a:buFont typeface="Arial"/>
                  <a:buNone/>
                </a:pPr>
                <a:endParaRPr sz="1799" b="0" i="0" u="none" strike="noStrike" cap="none">
                  <a:solidFill>
                    <a:schemeClr val="lt1"/>
                  </a:solidFill>
                  <a:latin typeface="Arial"/>
                  <a:ea typeface="Arial"/>
                  <a:cs typeface="Arial"/>
                  <a:sym typeface="Arial"/>
                </a:endParaRPr>
              </a:p>
            </p:txBody>
          </p:sp>
          <p:sp>
            <p:nvSpPr>
              <p:cNvPr id="1074" name="Google Shape;1074;p116"/>
              <p:cNvSpPr/>
              <p:nvPr/>
            </p:nvSpPr>
            <p:spPr>
              <a:xfrm>
                <a:off x="4467208" y="6227887"/>
                <a:ext cx="357378" cy="357428"/>
              </a:xfrm>
              <a:custGeom>
                <a:avLst/>
                <a:gdLst/>
                <a:ahLst/>
                <a:cxnLst/>
                <a:rect l="l" t="t" r="r" b="b"/>
                <a:pathLst>
                  <a:path w="1701800" h="1702038" extrusionOk="0">
                    <a:moveTo>
                      <a:pt x="519049" y="553085"/>
                    </a:moveTo>
                    <a:cubicBezTo>
                      <a:pt x="463740" y="553085"/>
                      <a:pt x="395668" y="557339"/>
                      <a:pt x="365887" y="561594"/>
                    </a:cubicBezTo>
                    <a:cubicBezTo>
                      <a:pt x="319087" y="570103"/>
                      <a:pt x="280797" y="616902"/>
                      <a:pt x="280797" y="667956"/>
                    </a:cubicBezTo>
                    <a:lnTo>
                      <a:pt x="280797" y="999807"/>
                    </a:lnTo>
                    <a:cubicBezTo>
                      <a:pt x="280797" y="1050861"/>
                      <a:pt x="306324" y="1097661"/>
                      <a:pt x="365887" y="1106170"/>
                    </a:cubicBezTo>
                    <a:cubicBezTo>
                      <a:pt x="463740" y="1123188"/>
                      <a:pt x="667956" y="1135951"/>
                      <a:pt x="842391" y="1135951"/>
                    </a:cubicBezTo>
                    <a:lnTo>
                      <a:pt x="842391" y="1137057"/>
                    </a:lnTo>
                    <a:lnTo>
                      <a:pt x="842391" y="1138236"/>
                    </a:lnTo>
                    <a:lnTo>
                      <a:pt x="876427" y="1138236"/>
                    </a:lnTo>
                    <a:lnTo>
                      <a:pt x="876427" y="1135951"/>
                    </a:lnTo>
                    <a:cubicBezTo>
                      <a:pt x="1046607" y="1131697"/>
                      <a:pt x="1242314" y="1123188"/>
                      <a:pt x="1335913" y="1106170"/>
                    </a:cubicBezTo>
                    <a:cubicBezTo>
                      <a:pt x="1395476" y="1097661"/>
                      <a:pt x="1421003" y="1050861"/>
                      <a:pt x="1421003" y="999807"/>
                    </a:cubicBezTo>
                    <a:lnTo>
                      <a:pt x="1421003" y="667956"/>
                    </a:lnTo>
                    <a:cubicBezTo>
                      <a:pt x="1421003" y="616902"/>
                      <a:pt x="1382713" y="570103"/>
                      <a:pt x="1335913" y="561594"/>
                    </a:cubicBezTo>
                    <a:cubicBezTo>
                      <a:pt x="1306132" y="557339"/>
                      <a:pt x="1238060" y="553085"/>
                      <a:pt x="1187006" y="553085"/>
                    </a:cubicBezTo>
                    <a:cubicBezTo>
                      <a:pt x="1165733" y="553085"/>
                      <a:pt x="1148715" y="565848"/>
                      <a:pt x="1148715" y="591375"/>
                    </a:cubicBezTo>
                    <a:lnTo>
                      <a:pt x="1148715" y="825373"/>
                    </a:lnTo>
                    <a:cubicBezTo>
                      <a:pt x="1046607" y="825373"/>
                      <a:pt x="953008" y="816864"/>
                      <a:pt x="850900" y="816864"/>
                    </a:cubicBezTo>
                    <a:cubicBezTo>
                      <a:pt x="748792" y="816864"/>
                      <a:pt x="655193" y="825373"/>
                      <a:pt x="553085" y="825373"/>
                    </a:cubicBezTo>
                    <a:lnTo>
                      <a:pt x="553085" y="591375"/>
                    </a:lnTo>
                    <a:cubicBezTo>
                      <a:pt x="553085" y="565848"/>
                      <a:pt x="536067" y="553085"/>
                      <a:pt x="519049" y="553085"/>
                    </a:cubicBezTo>
                    <a:close/>
                    <a:moveTo>
                      <a:pt x="850900" y="0"/>
                    </a:moveTo>
                    <a:cubicBezTo>
                      <a:pt x="1318895" y="0"/>
                      <a:pt x="1701800" y="382905"/>
                      <a:pt x="1701800" y="850900"/>
                    </a:cubicBezTo>
                    <a:cubicBezTo>
                      <a:pt x="1701800" y="1281668"/>
                      <a:pt x="1380220" y="1641390"/>
                      <a:pt x="961417" y="1695189"/>
                    </a:cubicBezTo>
                    <a:lnTo>
                      <a:pt x="893762" y="1700452"/>
                    </a:lnTo>
                    <a:cubicBezTo>
                      <a:pt x="877651" y="1701594"/>
                      <a:pt x="874540" y="1701886"/>
                      <a:pt x="864751" y="1702038"/>
                    </a:cubicBezTo>
                    <a:lnTo>
                      <a:pt x="835025" y="1701365"/>
                    </a:lnTo>
                    <a:lnTo>
                      <a:pt x="755807" y="1696685"/>
                    </a:lnTo>
                    <a:cubicBezTo>
                      <a:pt x="329059" y="1649865"/>
                      <a:pt x="0" y="1289645"/>
                      <a:pt x="0" y="850900"/>
                    </a:cubicBezTo>
                    <a:cubicBezTo>
                      <a:pt x="0" y="382905"/>
                      <a:pt x="382905" y="0"/>
                      <a:pt x="850900" y="0"/>
                    </a:cubicBezTo>
                    <a:close/>
                  </a:path>
                </a:pathLst>
              </a:custGeom>
              <a:solidFill>
                <a:srgbClr val="EA2328"/>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799"/>
                  <a:buFont typeface="Arial"/>
                  <a:buNone/>
                </a:pPr>
                <a:endParaRPr sz="1799" b="0" i="0" u="none" strike="noStrike" cap="none">
                  <a:solidFill>
                    <a:schemeClr val="lt1"/>
                  </a:solidFill>
                  <a:latin typeface="Arial"/>
                  <a:ea typeface="Arial"/>
                  <a:cs typeface="Arial"/>
                  <a:sym typeface="Arial"/>
                </a:endParaRPr>
              </a:p>
            </p:txBody>
          </p:sp>
        </p:grpSp>
        <p:sp>
          <p:nvSpPr>
            <p:cNvPr id="1075" name="Google Shape;1075;p116"/>
            <p:cNvSpPr/>
            <p:nvPr/>
          </p:nvSpPr>
          <p:spPr>
            <a:xfrm>
              <a:off x="5150239" y="3167218"/>
              <a:ext cx="1491900" cy="2333400"/>
            </a:xfrm>
            <a:prstGeom prst="roundRect">
              <a:avLst>
                <a:gd name="adj" fmla="val 5005"/>
              </a:avLst>
            </a:prstGeom>
            <a:solidFill>
              <a:srgbClr val="F2F2F2"/>
            </a:solidFill>
            <a:ln w="28575" cap="flat" cmpd="sng">
              <a:solidFill>
                <a:schemeClr val="accent2"/>
              </a:solidFill>
              <a:prstDash val="solid"/>
              <a:miter lim="800000"/>
              <a:headEnd type="none" w="sm" len="sm"/>
              <a:tailEnd type="none" w="sm" len="sm"/>
            </a:ln>
          </p:spPr>
          <p:txBody>
            <a:bodyPr spcFirstLastPara="1" wrap="square" lIns="91425" tIns="45700" rIns="91425" bIns="91425" anchor="b" anchorCtr="0">
              <a:noAutofit/>
            </a:bodyPr>
            <a:lstStyle/>
            <a:p>
              <a:pPr marL="0" marR="0" lvl="0" indent="0" algn="ctr" rtl="0">
                <a:spcBef>
                  <a:spcPts val="0"/>
                </a:spcBef>
                <a:spcAft>
                  <a:spcPts val="0"/>
                </a:spcAft>
                <a:buClr>
                  <a:schemeClr val="accent2"/>
                </a:buClr>
                <a:buSzPts val="1000"/>
                <a:buFont typeface="Arial"/>
                <a:buNone/>
              </a:pPr>
              <a:r>
                <a:rPr lang="en-US" sz="1000" b="1" i="0" u="none" strike="noStrike" cap="none">
                  <a:solidFill>
                    <a:schemeClr val="accent2"/>
                  </a:solidFill>
                  <a:latin typeface="Arial"/>
                  <a:ea typeface="Arial"/>
                  <a:cs typeface="Arial"/>
                  <a:sym typeface="Arial"/>
                </a:rPr>
                <a:t>Couchbase Server N</a:t>
              </a:r>
              <a:endParaRPr sz="1000" b="0" i="0" u="none" strike="noStrike" cap="none">
                <a:solidFill>
                  <a:schemeClr val="dk1"/>
                </a:solidFill>
                <a:latin typeface="Arial"/>
                <a:ea typeface="Arial"/>
                <a:cs typeface="Arial"/>
                <a:sym typeface="Arial"/>
              </a:endParaRPr>
            </a:p>
          </p:txBody>
        </p:sp>
        <p:sp>
          <p:nvSpPr>
            <p:cNvPr id="1076" name="Google Shape;1076;p116"/>
            <p:cNvSpPr/>
            <p:nvPr/>
          </p:nvSpPr>
          <p:spPr>
            <a:xfrm>
              <a:off x="5247011" y="3319618"/>
              <a:ext cx="1298400" cy="839700"/>
            </a:xfrm>
            <a:prstGeom prst="roundRect">
              <a:avLst>
                <a:gd name="adj" fmla="val 5005"/>
              </a:avLst>
            </a:prstGeom>
            <a:solidFill>
              <a:schemeClr val="lt1"/>
            </a:solidFill>
            <a:ln w="1905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799"/>
                <a:buFont typeface="Arial"/>
                <a:buNone/>
              </a:pPr>
              <a:endParaRPr sz="1799" b="0" i="0" u="none" strike="noStrike" cap="none">
                <a:solidFill>
                  <a:schemeClr val="lt1"/>
                </a:solidFill>
                <a:latin typeface="Arial"/>
                <a:ea typeface="Arial"/>
                <a:cs typeface="Arial"/>
                <a:sym typeface="Arial"/>
              </a:endParaRPr>
            </a:p>
          </p:txBody>
        </p:sp>
        <p:sp>
          <p:nvSpPr>
            <p:cNvPr id="1077" name="Google Shape;1077;p116"/>
            <p:cNvSpPr txBox="1"/>
            <p:nvPr/>
          </p:nvSpPr>
          <p:spPr>
            <a:xfrm>
              <a:off x="5768298" y="3678150"/>
              <a:ext cx="586200" cy="198600"/>
            </a:xfrm>
            <a:prstGeom prst="rect">
              <a:avLst/>
            </a:prstGeom>
            <a:noFill/>
            <a:ln>
              <a:noFill/>
            </a:ln>
          </p:spPr>
          <p:txBody>
            <a:bodyPr spcFirstLastPara="1" wrap="square" lIns="45700" tIns="18275" rIns="45700" bIns="18275" anchor="t" anchorCtr="0">
              <a:noAutofit/>
            </a:bodyPr>
            <a:lstStyle/>
            <a:p>
              <a:pPr marL="0" marR="0" lvl="0" indent="0" algn="l" rtl="0">
                <a:spcBef>
                  <a:spcPts val="0"/>
                </a:spcBef>
                <a:spcAft>
                  <a:spcPts val="0"/>
                </a:spcAft>
                <a:buClr>
                  <a:schemeClr val="dk1"/>
                </a:buClr>
                <a:buSzPts val="1050"/>
                <a:buFont typeface="Arial"/>
                <a:buNone/>
              </a:pPr>
              <a:r>
                <a:rPr lang="en-US" sz="1050" b="1" i="0" u="none" strike="noStrike" cap="none">
                  <a:solidFill>
                    <a:schemeClr val="dk1"/>
                  </a:solidFill>
                  <a:latin typeface="Arial"/>
                  <a:ea typeface="Arial"/>
                  <a:cs typeface="Arial"/>
                  <a:sym typeface="Arial"/>
                </a:rPr>
                <a:t>ACTIVE</a:t>
              </a:r>
              <a:endParaRPr sz="1799" b="0" i="0" u="none" strike="noStrike" cap="none">
                <a:solidFill>
                  <a:schemeClr val="dk1"/>
                </a:solidFill>
                <a:latin typeface="Arial"/>
                <a:ea typeface="Arial"/>
                <a:cs typeface="Arial"/>
                <a:sym typeface="Arial"/>
              </a:endParaRPr>
            </a:p>
          </p:txBody>
        </p:sp>
        <p:sp>
          <p:nvSpPr>
            <p:cNvPr id="1078" name="Google Shape;1078;p116"/>
            <p:cNvSpPr/>
            <p:nvPr/>
          </p:nvSpPr>
          <p:spPr>
            <a:xfrm>
              <a:off x="5247011" y="4276690"/>
              <a:ext cx="1298400" cy="839700"/>
            </a:xfrm>
            <a:prstGeom prst="roundRect">
              <a:avLst>
                <a:gd name="adj" fmla="val 5005"/>
              </a:avLst>
            </a:prstGeom>
            <a:solidFill>
              <a:schemeClr val="lt1"/>
            </a:solidFill>
            <a:ln w="1905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799"/>
                <a:buFont typeface="Arial"/>
                <a:buNone/>
              </a:pPr>
              <a:endParaRPr sz="1799" b="0" i="0" u="none" strike="noStrike" cap="none">
                <a:solidFill>
                  <a:schemeClr val="lt1"/>
                </a:solidFill>
                <a:latin typeface="Arial"/>
                <a:ea typeface="Arial"/>
                <a:cs typeface="Arial"/>
                <a:sym typeface="Arial"/>
              </a:endParaRPr>
            </a:p>
          </p:txBody>
        </p:sp>
        <p:sp>
          <p:nvSpPr>
            <p:cNvPr id="1079" name="Google Shape;1079;p116"/>
            <p:cNvSpPr txBox="1"/>
            <p:nvPr/>
          </p:nvSpPr>
          <p:spPr>
            <a:xfrm>
              <a:off x="5768298" y="4635222"/>
              <a:ext cx="683700" cy="198600"/>
            </a:xfrm>
            <a:prstGeom prst="rect">
              <a:avLst/>
            </a:prstGeom>
            <a:noFill/>
            <a:ln>
              <a:noFill/>
            </a:ln>
          </p:spPr>
          <p:txBody>
            <a:bodyPr spcFirstLastPara="1" wrap="square" lIns="45700" tIns="18275" rIns="45700" bIns="18275" anchor="t" anchorCtr="0">
              <a:noAutofit/>
            </a:bodyPr>
            <a:lstStyle/>
            <a:p>
              <a:pPr marL="0" marR="0" lvl="0" indent="0" algn="l" rtl="0">
                <a:spcBef>
                  <a:spcPts val="0"/>
                </a:spcBef>
                <a:spcAft>
                  <a:spcPts val="0"/>
                </a:spcAft>
                <a:buClr>
                  <a:schemeClr val="dk1"/>
                </a:buClr>
                <a:buSzPts val="1050"/>
                <a:buFont typeface="Arial"/>
                <a:buNone/>
              </a:pPr>
              <a:r>
                <a:rPr lang="en-US" sz="1050" b="1" i="0" u="none" strike="noStrike" cap="none">
                  <a:solidFill>
                    <a:schemeClr val="dk1"/>
                  </a:solidFill>
                  <a:latin typeface="Arial"/>
                  <a:ea typeface="Arial"/>
                  <a:cs typeface="Arial"/>
                  <a:sym typeface="Arial"/>
                </a:rPr>
                <a:t>REPLICA</a:t>
              </a:r>
              <a:endParaRPr sz="1799" b="0" i="0" u="none" strike="noStrike" cap="none">
                <a:solidFill>
                  <a:schemeClr val="dk1"/>
                </a:solidFill>
                <a:latin typeface="Arial"/>
                <a:ea typeface="Arial"/>
                <a:cs typeface="Arial"/>
                <a:sym typeface="Arial"/>
              </a:endParaRPr>
            </a:p>
          </p:txBody>
        </p:sp>
        <p:grpSp>
          <p:nvGrpSpPr>
            <p:cNvPr id="1080" name="Google Shape;1080;p116"/>
            <p:cNvGrpSpPr/>
            <p:nvPr/>
          </p:nvGrpSpPr>
          <p:grpSpPr>
            <a:xfrm>
              <a:off x="5002986" y="5370588"/>
              <a:ext cx="305604" cy="305604"/>
              <a:chOff x="4467208" y="6227887"/>
              <a:chExt cx="359112" cy="359112"/>
            </a:xfrm>
          </p:grpSpPr>
          <p:sp>
            <p:nvSpPr>
              <p:cNvPr id="1081" name="Google Shape;1081;p116"/>
              <p:cNvSpPr/>
              <p:nvPr/>
            </p:nvSpPr>
            <p:spPr>
              <a:xfrm>
                <a:off x="4469620" y="6230299"/>
                <a:ext cx="356700" cy="3567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799"/>
                  <a:buFont typeface="Arial"/>
                  <a:buNone/>
                </a:pPr>
                <a:endParaRPr sz="1799" b="0" i="0" u="none" strike="noStrike" cap="none">
                  <a:solidFill>
                    <a:schemeClr val="lt1"/>
                  </a:solidFill>
                  <a:latin typeface="Arial"/>
                  <a:ea typeface="Arial"/>
                  <a:cs typeface="Arial"/>
                  <a:sym typeface="Arial"/>
                </a:endParaRPr>
              </a:p>
            </p:txBody>
          </p:sp>
          <p:sp>
            <p:nvSpPr>
              <p:cNvPr id="1082" name="Google Shape;1082;p116"/>
              <p:cNvSpPr/>
              <p:nvPr/>
            </p:nvSpPr>
            <p:spPr>
              <a:xfrm>
                <a:off x="4467208" y="6227887"/>
                <a:ext cx="357378" cy="357428"/>
              </a:xfrm>
              <a:custGeom>
                <a:avLst/>
                <a:gdLst/>
                <a:ahLst/>
                <a:cxnLst/>
                <a:rect l="l" t="t" r="r" b="b"/>
                <a:pathLst>
                  <a:path w="1701800" h="1702038" extrusionOk="0">
                    <a:moveTo>
                      <a:pt x="519049" y="553085"/>
                    </a:moveTo>
                    <a:cubicBezTo>
                      <a:pt x="463740" y="553085"/>
                      <a:pt x="395668" y="557339"/>
                      <a:pt x="365887" y="561594"/>
                    </a:cubicBezTo>
                    <a:cubicBezTo>
                      <a:pt x="319087" y="570103"/>
                      <a:pt x="280797" y="616902"/>
                      <a:pt x="280797" y="667956"/>
                    </a:cubicBezTo>
                    <a:lnTo>
                      <a:pt x="280797" y="999807"/>
                    </a:lnTo>
                    <a:cubicBezTo>
                      <a:pt x="280797" y="1050861"/>
                      <a:pt x="306324" y="1097661"/>
                      <a:pt x="365887" y="1106170"/>
                    </a:cubicBezTo>
                    <a:cubicBezTo>
                      <a:pt x="463740" y="1123188"/>
                      <a:pt x="667956" y="1135951"/>
                      <a:pt x="842391" y="1135951"/>
                    </a:cubicBezTo>
                    <a:lnTo>
                      <a:pt x="842391" y="1137057"/>
                    </a:lnTo>
                    <a:lnTo>
                      <a:pt x="842391" y="1138236"/>
                    </a:lnTo>
                    <a:lnTo>
                      <a:pt x="876427" y="1138236"/>
                    </a:lnTo>
                    <a:lnTo>
                      <a:pt x="876427" y="1135951"/>
                    </a:lnTo>
                    <a:cubicBezTo>
                      <a:pt x="1046607" y="1131697"/>
                      <a:pt x="1242314" y="1123188"/>
                      <a:pt x="1335913" y="1106170"/>
                    </a:cubicBezTo>
                    <a:cubicBezTo>
                      <a:pt x="1395476" y="1097661"/>
                      <a:pt x="1421003" y="1050861"/>
                      <a:pt x="1421003" y="999807"/>
                    </a:cubicBezTo>
                    <a:lnTo>
                      <a:pt x="1421003" y="667956"/>
                    </a:lnTo>
                    <a:cubicBezTo>
                      <a:pt x="1421003" y="616902"/>
                      <a:pt x="1382713" y="570103"/>
                      <a:pt x="1335913" y="561594"/>
                    </a:cubicBezTo>
                    <a:cubicBezTo>
                      <a:pt x="1306132" y="557339"/>
                      <a:pt x="1238060" y="553085"/>
                      <a:pt x="1187006" y="553085"/>
                    </a:cubicBezTo>
                    <a:cubicBezTo>
                      <a:pt x="1165733" y="553085"/>
                      <a:pt x="1148715" y="565848"/>
                      <a:pt x="1148715" y="591375"/>
                    </a:cubicBezTo>
                    <a:lnTo>
                      <a:pt x="1148715" y="825373"/>
                    </a:lnTo>
                    <a:cubicBezTo>
                      <a:pt x="1046607" y="825373"/>
                      <a:pt x="953008" y="816864"/>
                      <a:pt x="850900" y="816864"/>
                    </a:cubicBezTo>
                    <a:cubicBezTo>
                      <a:pt x="748792" y="816864"/>
                      <a:pt x="655193" y="825373"/>
                      <a:pt x="553085" y="825373"/>
                    </a:cubicBezTo>
                    <a:lnTo>
                      <a:pt x="553085" y="591375"/>
                    </a:lnTo>
                    <a:cubicBezTo>
                      <a:pt x="553085" y="565848"/>
                      <a:pt x="536067" y="553085"/>
                      <a:pt x="519049" y="553085"/>
                    </a:cubicBezTo>
                    <a:close/>
                    <a:moveTo>
                      <a:pt x="850900" y="0"/>
                    </a:moveTo>
                    <a:cubicBezTo>
                      <a:pt x="1318895" y="0"/>
                      <a:pt x="1701800" y="382905"/>
                      <a:pt x="1701800" y="850900"/>
                    </a:cubicBezTo>
                    <a:cubicBezTo>
                      <a:pt x="1701800" y="1281668"/>
                      <a:pt x="1380220" y="1641390"/>
                      <a:pt x="961417" y="1695189"/>
                    </a:cubicBezTo>
                    <a:lnTo>
                      <a:pt x="893762" y="1700452"/>
                    </a:lnTo>
                    <a:cubicBezTo>
                      <a:pt x="877651" y="1701594"/>
                      <a:pt x="874540" y="1701886"/>
                      <a:pt x="864751" y="1702038"/>
                    </a:cubicBezTo>
                    <a:lnTo>
                      <a:pt x="835025" y="1701365"/>
                    </a:lnTo>
                    <a:lnTo>
                      <a:pt x="755807" y="1696685"/>
                    </a:lnTo>
                    <a:cubicBezTo>
                      <a:pt x="329059" y="1649865"/>
                      <a:pt x="0" y="1289645"/>
                      <a:pt x="0" y="850900"/>
                    </a:cubicBezTo>
                    <a:cubicBezTo>
                      <a:pt x="0" y="382905"/>
                      <a:pt x="382905" y="0"/>
                      <a:pt x="850900" y="0"/>
                    </a:cubicBezTo>
                    <a:close/>
                  </a:path>
                </a:pathLst>
              </a:custGeom>
              <a:solidFill>
                <a:srgbClr val="EA2328"/>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799"/>
                  <a:buFont typeface="Arial"/>
                  <a:buNone/>
                </a:pPr>
                <a:endParaRPr sz="1799" b="0" i="0" u="none" strike="noStrike" cap="none">
                  <a:solidFill>
                    <a:schemeClr val="lt1"/>
                  </a:solidFill>
                  <a:latin typeface="Arial"/>
                  <a:ea typeface="Arial"/>
                  <a:cs typeface="Arial"/>
                  <a:sym typeface="Arial"/>
                </a:endParaRPr>
              </a:p>
            </p:txBody>
          </p:sp>
        </p:grpSp>
        <p:sp>
          <p:nvSpPr>
            <p:cNvPr id="1083" name="Google Shape;1083;p116"/>
            <p:cNvSpPr/>
            <p:nvPr/>
          </p:nvSpPr>
          <p:spPr>
            <a:xfrm>
              <a:off x="606175" y="1683107"/>
              <a:ext cx="1876800" cy="1068300"/>
            </a:xfrm>
            <a:prstGeom prst="roundRect">
              <a:avLst>
                <a:gd name="adj" fmla="val 6947"/>
              </a:avLst>
            </a:prstGeom>
            <a:solidFill>
              <a:srgbClr val="F2F2F2"/>
            </a:solidFill>
            <a:ln w="2857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600"/>
                <a:buFont typeface="Arial"/>
                <a:buNone/>
              </a:pPr>
              <a:endParaRPr sz="1600" b="0" i="0" u="none" strike="noStrike" cap="none">
                <a:solidFill>
                  <a:schemeClr val="lt1"/>
                </a:solidFill>
                <a:latin typeface="Arial"/>
                <a:ea typeface="Arial"/>
                <a:cs typeface="Arial"/>
                <a:sym typeface="Arial"/>
              </a:endParaRPr>
            </a:p>
          </p:txBody>
        </p:sp>
        <p:sp>
          <p:nvSpPr>
            <p:cNvPr id="1084" name="Google Shape;1084;p116"/>
            <p:cNvSpPr/>
            <p:nvPr/>
          </p:nvSpPr>
          <p:spPr>
            <a:xfrm>
              <a:off x="681424" y="2000601"/>
              <a:ext cx="1728300" cy="673800"/>
            </a:xfrm>
            <a:prstGeom prst="roundRect">
              <a:avLst>
                <a:gd name="adj" fmla="val 12344"/>
              </a:avLst>
            </a:prstGeom>
            <a:noFill/>
            <a:ln w="2857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600"/>
                <a:buFont typeface="Arial"/>
                <a:buNone/>
              </a:pPr>
              <a:endParaRPr sz="1600" b="0" i="0" u="none" strike="noStrike" cap="none">
                <a:solidFill>
                  <a:schemeClr val="lt1"/>
                </a:solidFill>
                <a:latin typeface="Arial"/>
                <a:ea typeface="Arial"/>
                <a:cs typeface="Arial"/>
                <a:sym typeface="Arial"/>
              </a:endParaRPr>
            </a:p>
          </p:txBody>
        </p:sp>
        <p:sp>
          <p:nvSpPr>
            <p:cNvPr id="1085" name="Google Shape;1085;p116"/>
            <p:cNvSpPr txBox="1"/>
            <p:nvPr/>
          </p:nvSpPr>
          <p:spPr>
            <a:xfrm>
              <a:off x="1099290" y="1742670"/>
              <a:ext cx="1073400" cy="198600"/>
            </a:xfrm>
            <a:prstGeom prst="rect">
              <a:avLst/>
            </a:prstGeom>
            <a:noFill/>
            <a:ln>
              <a:noFill/>
            </a:ln>
          </p:spPr>
          <p:txBody>
            <a:bodyPr spcFirstLastPara="1" wrap="square" lIns="45700" tIns="18275" rIns="45700" bIns="18275" anchor="t" anchorCtr="0">
              <a:noAutofit/>
            </a:bodyPr>
            <a:lstStyle/>
            <a:p>
              <a:pPr marL="0" marR="0" lvl="0" indent="0" algn="ctr" rtl="0">
                <a:spcBef>
                  <a:spcPts val="0"/>
                </a:spcBef>
                <a:spcAft>
                  <a:spcPts val="0"/>
                </a:spcAft>
                <a:buClr>
                  <a:schemeClr val="dk1"/>
                </a:buClr>
                <a:buSzPts val="1050"/>
                <a:buFont typeface="Arial"/>
                <a:buNone/>
              </a:pPr>
              <a:r>
                <a:rPr lang="en-US" sz="1050" b="1" i="0" u="none" strike="noStrike" cap="none">
                  <a:solidFill>
                    <a:schemeClr val="dk1"/>
                  </a:solidFill>
                  <a:latin typeface="Arial"/>
                  <a:ea typeface="Arial"/>
                  <a:cs typeface="Arial"/>
                  <a:sym typeface="Arial"/>
                </a:rPr>
                <a:t>APP SERVER 1</a:t>
              </a:r>
              <a:endParaRPr sz="1799" b="0" i="0" u="none" strike="noStrike" cap="none">
                <a:solidFill>
                  <a:schemeClr val="dk1"/>
                </a:solidFill>
                <a:latin typeface="Arial"/>
                <a:ea typeface="Arial"/>
                <a:cs typeface="Arial"/>
                <a:sym typeface="Arial"/>
              </a:endParaRPr>
            </a:p>
          </p:txBody>
        </p:sp>
        <p:sp>
          <p:nvSpPr>
            <p:cNvPr id="1086" name="Google Shape;1086;p116"/>
            <p:cNvSpPr txBox="1"/>
            <p:nvPr/>
          </p:nvSpPr>
          <p:spPr>
            <a:xfrm>
              <a:off x="1352192" y="2323229"/>
              <a:ext cx="917100" cy="2463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000"/>
                <a:buFont typeface="Arial"/>
                <a:buNone/>
              </a:pPr>
              <a:r>
                <a:rPr lang="en-US" sz="1000" b="1" i="0" u="none" strike="noStrike" cap="none">
                  <a:solidFill>
                    <a:schemeClr val="dk1"/>
                  </a:solidFill>
                  <a:latin typeface="Arial"/>
                  <a:ea typeface="Arial"/>
                  <a:cs typeface="Arial"/>
                  <a:sym typeface="Arial"/>
                </a:rPr>
                <a:t>Cluster Map</a:t>
              </a:r>
              <a:endParaRPr sz="1799" b="0" i="0" u="none" strike="noStrike" cap="none">
                <a:solidFill>
                  <a:schemeClr val="dk1"/>
                </a:solidFill>
                <a:latin typeface="Arial"/>
                <a:ea typeface="Arial"/>
                <a:cs typeface="Arial"/>
                <a:sym typeface="Arial"/>
              </a:endParaRPr>
            </a:p>
          </p:txBody>
        </p:sp>
        <p:sp>
          <p:nvSpPr>
            <p:cNvPr id="1087" name="Google Shape;1087;p116"/>
            <p:cNvSpPr txBox="1"/>
            <p:nvPr/>
          </p:nvSpPr>
          <p:spPr>
            <a:xfrm>
              <a:off x="1260980" y="2017106"/>
              <a:ext cx="10086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2"/>
                </a:buClr>
                <a:buSzPts val="1000"/>
                <a:buFont typeface="Arial"/>
                <a:buNone/>
              </a:pPr>
              <a:r>
                <a:rPr lang="en-US" sz="1000" b="1" i="0" u="none" strike="noStrike" cap="none">
                  <a:solidFill>
                    <a:schemeClr val="accent2"/>
                  </a:solidFill>
                  <a:latin typeface="Arial"/>
                  <a:ea typeface="Arial"/>
                  <a:cs typeface="Arial"/>
                  <a:sym typeface="Arial"/>
                </a:rPr>
                <a:t>Client Library</a:t>
              </a:r>
              <a:endParaRPr sz="1799" b="0" i="0" u="none" strike="noStrike" cap="none">
                <a:solidFill>
                  <a:schemeClr val="dk1"/>
                </a:solidFill>
                <a:latin typeface="Arial"/>
                <a:ea typeface="Arial"/>
                <a:cs typeface="Arial"/>
                <a:sym typeface="Arial"/>
              </a:endParaRPr>
            </a:p>
          </p:txBody>
        </p:sp>
        <p:grpSp>
          <p:nvGrpSpPr>
            <p:cNvPr id="1088" name="Google Shape;1088;p116"/>
            <p:cNvGrpSpPr/>
            <p:nvPr/>
          </p:nvGrpSpPr>
          <p:grpSpPr>
            <a:xfrm>
              <a:off x="1112247" y="2054875"/>
              <a:ext cx="183039" cy="183039"/>
              <a:chOff x="4467208" y="6227887"/>
              <a:chExt cx="359112" cy="359112"/>
            </a:xfrm>
          </p:grpSpPr>
          <p:sp>
            <p:nvSpPr>
              <p:cNvPr id="1089" name="Google Shape;1089;p116"/>
              <p:cNvSpPr/>
              <p:nvPr/>
            </p:nvSpPr>
            <p:spPr>
              <a:xfrm>
                <a:off x="4469620" y="6230299"/>
                <a:ext cx="356700" cy="3567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600"/>
                  <a:buFont typeface="Arial"/>
                  <a:buNone/>
                </a:pPr>
                <a:endParaRPr sz="1600" b="0" i="0" u="none" strike="noStrike" cap="none">
                  <a:solidFill>
                    <a:schemeClr val="lt1"/>
                  </a:solidFill>
                  <a:latin typeface="Arial"/>
                  <a:ea typeface="Arial"/>
                  <a:cs typeface="Arial"/>
                  <a:sym typeface="Arial"/>
                </a:endParaRPr>
              </a:p>
            </p:txBody>
          </p:sp>
          <p:sp>
            <p:nvSpPr>
              <p:cNvPr id="1090" name="Google Shape;1090;p116"/>
              <p:cNvSpPr/>
              <p:nvPr/>
            </p:nvSpPr>
            <p:spPr>
              <a:xfrm>
                <a:off x="4467208" y="6227887"/>
                <a:ext cx="357378" cy="357428"/>
              </a:xfrm>
              <a:custGeom>
                <a:avLst/>
                <a:gdLst/>
                <a:ahLst/>
                <a:cxnLst/>
                <a:rect l="l" t="t" r="r" b="b"/>
                <a:pathLst>
                  <a:path w="1701800" h="1702038" extrusionOk="0">
                    <a:moveTo>
                      <a:pt x="519049" y="553085"/>
                    </a:moveTo>
                    <a:cubicBezTo>
                      <a:pt x="463740" y="553085"/>
                      <a:pt x="395668" y="557339"/>
                      <a:pt x="365887" y="561594"/>
                    </a:cubicBezTo>
                    <a:cubicBezTo>
                      <a:pt x="319087" y="570103"/>
                      <a:pt x="280797" y="616902"/>
                      <a:pt x="280797" y="667956"/>
                    </a:cubicBezTo>
                    <a:lnTo>
                      <a:pt x="280797" y="999807"/>
                    </a:lnTo>
                    <a:cubicBezTo>
                      <a:pt x="280797" y="1050861"/>
                      <a:pt x="306324" y="1097661"/>
                      <a:pt x="365887" y="1106170"/>
                    </a:cubicBezTo>
                    <a:cubicBezTo>
                      <a:pt x="463740" y="1123188"/>
                      <a:pt x="667956" y="1135951"/>
                      <a:pt x="842391" y="1135951"/>
                    </a:cubicBezTo>
                    <a:lnTo>
                      <a:pt x="842391" y="1137057"/>
                    </a:lnTo>
                    <a:lnTo>
                      <a:pt x="842391" y="1138236"/>
                    </a:lnTo>
                    <a:lnTo>
                      <a:pt x="876427" y="1138236"/>
                    </a:lnTo>
                    <a:lnTo>
                      <a:pt x="876427" y="1135951"/>
                    </a:lnTo>
                    <a:cubicBezTo>
                      <a:pt x="1046607" y="1131697"/>
                      <a:pt x="1242314" y="1123188"/>
                      <a:pt x="1335913" y="1106170"/>
                    </a:cubicBezTo>
                    <a:cubicBezTo>
                      <a:pt x="1395476" y="1097661"/>
                      <a:pt x="1421003" y="1050861"/>
                      <a:pt x="1421003" y="999807"/>
                    </a:cubicBezTo>
                    <a:lnTo>
                      <a:pt x="1421003" y="667956"/>
                    </a:lnTo>
                    <a:cubicBezTo>
                      <a:pt x="1421003" y="616902"/>
                      <a:pt x="1382713" y="570103"/>
                      <a:pt x="1335913" y="561594"/>
                    </a:cubicBezTo>
                    <a:cubicBezTo>
                      <a:pt x="1306132" y="557339"/>
                      <a:pt x="1238060" y="553085"/>
                      <a:pt x="1187006" y="553085"/>
                    </a:cubicBezTo>
                    <a:cubicBezTo>
                      <a:pt x="1165733" y="553085"/>
                      <a:pt x="1148715" y="565848"/>
                      <a:pt x="1148715" y="591375"/>
                    </a:cubicBezTo>
                    <a:lnTo>
                      <a:pt x="1148715" y="825373"/>
                    </a:lnTo>
                    <a:cubicBezTo>
                      <a:pt x="1046607" y="825373"/>
                      <a:pt x="953008" y="816864"/>
                      <a:pt x="850900" y="816864"/>
                    </a:cubicBezTo>
                    <a:cubicBezTo>
                      <a:pt x="748792" y="816864"/>
                      <a:pt x="655193" y="825373"/>
                      <a:pt x="553085" y="825373"/>
                    </a:cubicBezTo>
                    <a:lnTo>
                      <a:pt x="553085" y="591375"/>
                    </a:lnTo>
                    <a:cubicBezTo>
                      <a:pt x="553085" y="565848"/>
                      <a:pt x="536067" y="553085"/>
                      <a:pt x="519049" y="553085"/>
                    </a:cubicBezTo>
                    <a:close/>
                    <a:moveTo>
                      <a:pt x="850900" y="0"/>
                    </a:moveTo>
                    <a:cubicBezTo>
                      <a:pt x="1318895" y="0"/>
                      <a:pt x="1701800" y="382905"/>
                      <a:pt x="1701800" y="850900"/>
                    </a:cubicBezTo>
                    <a:cubicBezTo>
                      <a:pt x="1701800" y="1281668"/>
                      <a:pt x="1380220" y="1641390"/>
                      <a:pt x="961417" y="1695189"/>
                    </a:cubicBezTo>
                    <a:lnTo>
                      <a:pt x="893762" y="1700452"/>
                    </a:lnTo>
                    <a:cubicBezTo>
                      <a:pt x="877651" y="1701594"/>
                      <a:pt x="874540" y="1701886"/>
                      <a:pt x="864751" y="1702038"/>
                    </a:cubicBezTo>
                    <a:lnTo>
                      <a:pt x="835025" y="1701365"/>
                    </a:lnTo>
                    <a:lnTo>
                      <a:pt x="755807" y="1696685"/>
                    </a:lnTo>
                    <a:cubicBezTo>
                      <a:pt x="329059" y="1649865"/>
                      <a:pt x="0" y="1289645"/>
                      <a:pt x="0" y="850900"/>
                    </a:cubicBezTo>
                    <a:cubicBezTo>
                      <a:pt x="0" y="382905"/>
                      <a:pt x="382905" y="0"/>
                      <a:pt x="850900" y="0"/>
                    </a:cubicBezTo>
                    <a:close/>
                  </a:path>
                </a:pathLst>
              </a:custGeom>
              <a:solidFill>
                <a:srgbClr val="EA2328"/>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600"/>
                  <a:buFont typeface="Arial"/>
                  <a:buNone/>
                </a:pPr>
                <a:endParaRPr sz="1600" b="0" i="0" u="none" strike="noStrike" cap="none">
                  <a:solidFill>
                    <a:schemeClr val="lt1"/>
                  </a:solidFill>
                  <a:latin typeface="Arial"/>
                  <a:ea typeface="Arial"/>
                  <a:cs typeface="Arial"/>
                  <a:sym typeface="Arial"/>
                </a:endParaRPr>
              </a:p>
            </p:txBody>
          </p:sp>
        </p:grpSp>
        <p:sp>
          <p:nvSpPr>
            <p:cNvPr id="1091" name="Google Shape;1091;p116"/>
            <p:cNvSpPr/>
            <p:nvPr/>
          </p:nvSpPr>
          <p:spPr>
            <a:xfrm>
              <a:off x="744581" y="2285663"/>
              <a:ext cx="1602000" cy="292800"/>
            </a:xfrm>
            <a:prstGeom prst="roundRect">
              <a:avLst>
                <a:gd name="adj" fmla="val 22021"/>
              </a:avLst>
            </a:prstGeom>
            <a:noFill/>
            <a:ln w="2857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600"/>
                <a:buFont typeface="Arial"/>
                <a:buNone/>
              </a:pPr>
              <a:endParaRPr sz="1600" b="0" i="0" u="none" strike="noStrike" cap="none">
                <a:solidFill>
                  <a:schemeClr val="lt1"/>
                </a:solidFill>
                <a:latin typeface="Arial"/>
                <a:ea typeface="Arial"/>
                <a:cs typeface="Arial"/>
                <a:sym typeface="Arial"/>
              </a:endParaRPr>
            </a:p>
          </p:txBody>
        </p:sp>
        <p:sp>
          <p:nvSpPr>
            <p:cNvPr id="1092" name="Google Shape;1092;p116"/>
            <p:cNvSpPr/>
            <p:nvPr/>
          </p:nvSpPr>
          <p:spPr>
            <a:xfrm>
              <a:off x="894995" y="2336889"/>
              <a:ext cx="355759" cy="197525"/>
            </a:xfrm>
            <a:custGeom>
              <a:avLst/>
              <a:gdLst/>
              <a:ahLst/>
              <a:cxnLst/>
              <a:rect l="l" t="t" r="r" b="b"/>
              <a:pathLst>
                <a:path w="1714500" h="2257425" extrusionOk="0">
                  <a:moveTo>
                    <a:pt x="1165479" y="407194"/>
                  </a:moveTo>
                  <a:lnTo>
                    <a:pt x="1165479" y="2055685"/>
                  </a:lnTo>
                  <a:lnTo>
                    <a:pt x="1579912" y="1866138"/>
                  </a:lnTo>
                  <a:lnTo>
                    <a:pt x="1579912" y="216503"/>
                  </a:lnTo>
                  <a:close/>
                  <a:moveTo>
                    <a:pt x="1081278" y="2055685"/>
                  </a:moveTo>
                  <a:lnTo>
                    <a:pt x="1081278" y="407194"/>
                  </a:lnTo>
                  <a:lnTo>
                    <a:pt x="640937" y="204978"/>
                  </a:lnTo>
                  <a:lnTo>
                    <a:pt x="640937" y="1854136"/>
                  </a:lnTo>
                  <a:close/>
                  <a:moveTo>
                    <a:pt x="141637" y="395668"/>
                  </a:moveTo>
                  <a:lnTo>
                    <a:pt x="141637" y="2044160"/>
                  </a:lnTo>
                  <a:lnTo>
                    <a:pt x="556832" y="1854136"/>
                  </a:lnTo>
                  <a:lnTo>
                    <a:pt x="556832" y="204978"/>
                  </a:lnTo>
                  <a:close/>
                  <a:moveTo>
                    <a:pt x="7144" y="2149221"/>
                  </a:moveTo>
                  <a:lnTo>
                    <a:pt x="7144" y="309372"/>
                  </a:lnTo>
                  <a:lnTo>
                    <a:pt x="46768" y="291370"/>
                  </a:lnTo>
                  <a:lnTo>
                    <a:pt x="571214" y="51054"/>
                  </a:lnTo>
                  <a:lnTo>
                    <a:pt x="598551" y="38100"/>
                  </a:lnTo>
                  <a:lnTo>
                    <a:pt x="626650" y="51054"/>
                  </a:lnTo>
                  <a:lnTo>
                    <a:pt x="1123093" y="278416"/>
                  </a:lnTo>
                  <a:lnTo>
                    <a:pt x="1619631" y="51054"/>
                  </a:lnTo>
                  <a:lnTo>
                    <a:pt x="1714881" y="7144"/>
                  </a:lnTo>
                  <a:lnTo>
                    <a:pt x="1714881" y="1951292"/>
                  </a:lnTo>
                  <a:lnTo>
                    <a:pt x="1675257" y="1969294"/>
                  </a:lnTo>
                  <a:lnTo>
                    <a:pt x="1151382" y="2210372"/>
                  </a:lnTo>
                  <a:lnTo>
                    <a:pt x="1122807" y="2222564"/>
                  </a:lnTo>
                  <a:lnTo>
                    <a:pt x="1094804" y="2210372"/>
                  </a:lnTo>
                  <a:lnTo>
                    <a:pt x="598265" y="1982248"/>
                  </a:lnTo>
                  <a:lnTo>
                    <a:pt x="102965" y="2210372"/>
                  </a:lnTo>
                  <a:lnTo>
                    <a:pt x="7715" y="22535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1093" name="Google Shape;1093;p116"/>
            <p:cNvSpPr/>
            <p:nvPr/>
          </p:nvSpPr>
          <p:spPr>
            <a:xfrm>
              <a:off x="2623951" y="1683107"/>
              <a:ext cx="1876800" cy="1068300"/>
            </a:xfrm>
            <a:prstGeom prst="roundRect">
              <a:avLst>
                <a:gd name="adj" fmla="val 6947"/>
              </a:avLst>
            </a:prstGeom>
            <a:solidFill>
              <a:srgbClr val="F2F2F2"/>
            </a:solidFill>
            <a:ln w="2857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600"/>
                <a:buFont typeface="Arial"/>
                <a:buNone/>
              </a:pPr>
              <a:endParaRPr sz="1600" b="0" i="0" u="none" strike="noStrike" cap="none">
                <a:solidFill>
                  <a:schemeClr val="lt1"/>
                </a:solidFill>
                <a:latin typeface="Arial"/>
                <a:ea typeface="Arial"/>
                <a:cs typeface="Arial"/>
                <a:sym typeface="Arial"/>
              </a:endParaRPr>
            </a:p>
          </p:txBody>
        </p:sp>
        <p:sp>
          <p:nvSpPr>
            <p:cNvPr id="1094" name="Google Shape;1094;p116"/>
            <p:cNvSpPr/>
            <p:nvPr/>
          </p:nvSpPr>
          <p:spPr>
            <a:xfrm>
              <a:off x="2699200" y="2000601"/>
              <a:ext cx="1728300" cy="673800"/>
            </a:xfrm>
            <a:prstGeom prst="roundRect">
              <a:avLst>
                <a:gd name="adj" fmla="val 12344"/>
              </a:avLst>
            </a:prstGeom>
            <a:noFill/>
            <a:ln w="2857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600"/>
                <a:buFont typeface="Arial"/>
                <a:buNone/>
              </a:pPr>
              <a:endParaRPr sz="1600" b="0" i="0" u="none" strike="noStrike" cap="none">
                <a:solidFill>
                  <a:schemeClr val="lt1"/>
                </a:solidFill>
                <a:latin typeface="Arial"/>
                <a:ea typeface="Arial"/>
                <a:cs typeface="Arial"/>
                <a:sym typeface="Arial"/>
              </a:endParaRPr>
            </a:p>
          </p:txBody>
        </p:sp>
        <p:sp>
          <p:nvSpPr>
            <p:cNvPr id="1095" name="Google Shape;1095;p116"/>
            <p:cNvSpPr txBox="1"/>
            <p:nvPr/>
          </p:nvSpPr>
          <p:spPr>
            <a:xfrm>
              <a:off x="3117066" y="1742670"/>
              <a:ext cx="1073400" cy="198600"/>
            </a:xfrm>
            <a:prstGeom prst="rect">
              <a:avLst/>
            </a:prstGeom>
            <a:noFill/>
            <a:ln>
              <a:noFill/>
            </a:ln>
          </p:spPr>
          <p:txBody>
            <a:bodyPr spcFirstLastPara="1" wrap="square" lIns="45700" tIns="18275" rIns="45700" bIns="18275" anchor="t" anchorCtr="0">
              <a:noAutofit/>
            </a:bodyPr>
            <a:lstStyle/>
            <a:p>
              <a:pPr marL="0" marR="0" lvl="0" indent="0" algn="ctr" rtl="0">
                <a:spcBef>
                  <a:spcPts val="0"/>
                </a:spcBef>
                <a:spcAft>
                  <a:spcPts val="0"/>
                </a:spcAft>
                <a:buClr>
                  <a:schemeClr val="dk1"/>
                </a:buClr>
                <a:buSzPts val="1050"/>
                <a:buFont typeface="Arial"/>
                <a:buNone/>
              </a:pPr>
              <a:r>
                <a:rPr lang="en-US" sz="1050" b="1" i="0" u="none" strike="noStrike" cap="none">
                  <a:solidFill>
                    <a:schemeClr val="dk1"/>
                  </a:solidFill>
                  <a:latin typeface="Arial"/>
                  <a:ea typeface="Arial"/>
                  <a:cs typeface="Arial"/>
                  <a:sym typeface="Arial"/>
                </a:rPr>
                <a:t>APP SERVER 2</a:t>
              </a:r>
              <a:endParaRPr sz="1799" b="0" i="0" u="none" strike="noStrike" cap="none">
                <a:solidFill>
                  <a:schemeClr val="dk1"/>
                </a:solidFill>
                <a:latin typeface="Arial"/>
                <a:ea typeface="Arial"/>
                <a:cs typeface="Arial"/>
                <a:sym typeface="Arial"/>
              </a:endParaRPr>
            </a:p>
          </p:txBody>
        </p:sp>
        <p:sp>
          <p:nvSpPr>
            <p:cNvPr id="1096" name="Google Shape;1096;p116"/>
            <p:cNvSpPr txBox="1"/>
            <p:nvPr/>
          </p:nvSpPr>
          <p:spPr>
            <a:xfrm>
              <a:off x="3369968" y="2323229"/>
              <a:ext cx="917100" cy="2463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000"/>
                <a:buFont typeface="Arial"/>
                <a:buNone/>
              </a:pPr>
              <a:r>
                <a:rPr lang="en-US" sz="1000" b="1" i="0" u="none" strike="noStrike" cap="none">
                  <a:solidFill>
                    <a:schemeClr val="dk1"/>
                  </a:solidFill>
                  <a:latin typeface="Arial"/>
                  <a:ea typeface="Arial"/>
                  <a:cs typeface="Arial"/>
                  <a:sym typeface="Arial"/>
                </a:rPr>
                <a:t>Cluster Map</a:t>
              </a:r>
              <a:endParaRPr sz="1799" b="0" i="0" u="none" strike="noStrike" cap="none">
                <a:solidFill>
                  <a:schemeClr val="dk1"/>
                </a:solidFill>
                <a:latin typeface="Arial"/>
                <a:ea typeface="Arial"/>
                <a:cs typeface="Arial"/>
                <a:sym typeface="Arial"/>
              </a:endParaRPr>
            </a:p>
          </p:txBody>
        </p:sp>
        <p:sp>
          <p:nvSpPr>
            <p:cNvPr id="1097" name="Google Shape;1097;p116"/>
            <p:cNvSpPr txBox="1"/>
            <p:nvPr/>
          </p:nvSpPr>
          <p:spPr>
            <a:xfrm>
              <a:off x="3278756" y="2017106"/>
              <a:ext cx="10086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2"/>
                </a:buClr>
                <a:buSzPts val="1000"/>
                <a:buFont typeface="Arial"/>
                <a:buNone/>
              </a:pPr>
              <a:r>
                <a:rPr lang="en-US" sz="1000" b="1" i="0" u="none" strike="noStrike" cap="none">
                  <a:solidFill>
                    <a:schemeClr val="accent2"/>
                  </a:solidFill>
                  <a:latin typeface="Arial"/>
                  <a:ea typeface="Arial"/>
                  <a:cs typeface="Arial"/>
                  <a:sym typeface="Arial"/>
                </a:rPr>
                <a:t>Client Library</a:t>
              </a:r>
              <a:endParaRPr sz="1799" b="0" i="0" u="none" strike="noStrike" cap="none">
                <a:solidFill>
                  <a:schemeClr val="dk1"/>
                </a:solidFill>
                <a:latin typeface="Arial"/>
                <a:ea typeface="Arial"/>
                <a:cs typeface="Arial"/>
                <a:sym typeface="Arial"/>
              </a:endParaRPr>
            </a:p>
          </p:txBody>
        </p:sp>
        <p:grpSp>
          <p:nvGrpSpPr>
            <p:cNvPr id="1098" name="Google Shape;1098;p116"/>
            <p:cNvGrpSpPr/>
            <p:nvPr/>
          </p:nvGrpSpPr>
          <p:grpSpPr>
            <a:xfrm>
              <a:off x="3130023" y="2054875"/>
              <a:ext cx="183039" cy="183039"/>
              <a:chOff x="4467208" y="6227887"/>
              <a:chExt cx="359112" cy="359112"/>
            </a:xfrm>
          </p:grpSpPr>
          <p:sp>
            <p:nvSpPr>
              <p:cNvPr id="1099" name="Google Shape;1099;p116"/>
              <p:cNvSpPr/>
              <p:nvPr/>
            </p:nvSpPr>
            <p:spPr>
              <a:xfrm>
                <a:off x="4469620" y="6230299"/>
                <a:ext cx="356700" cy="3567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600"/>
                  <a:buFont typeface="Arial"/>
                  <a:buNone/>
                </a:pPr>
                <a:endParaRPr sz="1600" b="0" i="0" u="none" strike="noStrike" cap="none">
                  <a:solidFill>
                    <a:schemeClr val="lt1"/>
                  </a:solidFill>
                  <a:latin typeface="Arial"/>
                  <a:ea typeface="Arial"/>
                  <a:cs typeface="Arial"/>
                  <a:sym typeface="Arial"/>
                </a:endParaRPr>
              </a:p>
            </p:txBody>
          </p:sp>
          <p:sp>
            <p:nvSpPr>
              <p:cNvPr id="1100" name="Google Shape;1100;p116"/>
              <p:cNvSpPr/>
              <p:nvPr/>
            </p:nvSpPr>
            <p:spPr>
              <a:xfrm>
                <a:off x="4467208" y="6227887"/>
                <a:ext cx="357378" cy="357428"/>
              </a:xfrm>
              <a:custGeom>
                <a:avLst/>
                <a:gdLst/>
                <a:ahLst/>
                <a:cxnLst/>
                <a:rect l="l" t="t" r="r" b="b"/>
                <a:pathLst>
                  <a:path w="1701800" h="1702038" extrusionOk="0">
                    <a:moveTo>
                      <a:pt x="519049" y="553085"/>
                    </a:moveTo>
                    <a:cubicBezTo>
                      <a:pt x="463740" y="553085"/>
                      <a:pt x="395668" y="557339"/>
                      <a:pt x="365887" y="561594"/>
                    </a:cubicBezTo>
                    <a:cubicBezTo>
                      <a:pt x="319087" y="570103"/>
                      <a:pt x="280797" y="616902"/>
                      <a:pt x="280797" y="667956"/>
                    </a:cubicBezTo>
                    <a:lnTo>
                      <a:pt x="280797" y="999807"/>
                    </a:lnTo>
                    <a:cubicBezTo>
                      <a:pt x="280797" y="1050861"/>
                      <a:pt x="306324" y="1097661"/>
                      <a:pt x="365887" y="1106170"/>
                    </a:cubicBezTo>
                    <a:cubicBezTo>
                      <a:pt x="463740" y="1123188"/>
                      <a:pt x="667956" y="1135951"/>
                      <a:pt x="842391" y="1135951"/>
                    </a:cubicBezTo>
                    <a:lnTo>
                      <a:pt x="842391" y="1137057"/>
                    </a:lnTo>
                    <a:lnTo>
                      <a:pt x="842391" y="1138236"/>
                    </a:lnTo>
                    <a:lnTo>
                      <a:pt x="876427" y="1138236"/>
                    </a:lnTo>
                    <a:lnTo>
                      <a:pt x="876427" y="1135951"/>
                    </a:lnTo>
                    <a:cubicBezTo>
                      <a:pt x="1046607" y="1131697"/>
                      <a:pt x="1242314" y="1123188"/>
                      <a:pt x="1335913" y="1106170"/>
                    </a:cubicBezTo>
                    <a:cubicBezTo>
                      <a:pt x="1395476" y="1097661"/>
                      <a:pt x="1421003" y="1050861"/>
                      <a:pt x="1421003" y="999807"/>
                    </a:cubicBezTo>
                    <a:lnTo>
                      <a:pt x="1421003" y="667956"/>
                    </a:lnTo>
                    <a:cubicBezTo>
                      <a:pt x="1421003" y="616902"/>
                      <a:pt x="1382713" y="570103"/>
                      <a:pt x="1335913" y="561594"/>
                    </a:cubicBezTo>
                    <a:cubicBezTo>
                      <a:pt x="1306132" y="557339"/>
                      <a:pt x="1238060" y="553085"/>
                      <a:pt x="1187006" y="553085"/>
                    </a:cubicBezTo>
                    <a:cubicBezTo>
                      <a:pt x="1165733" y="553085"/>
                      <a:pt x="1148715" y="565848"/>
                      <a:pt x="1148715" y="591375"/>
                    </a:cubicBezTo>
                    <a:lnTo>
                      <a:pt x="1148715" y="825373"/>
                    </a:lnTo>
                    <a:cubicBezTo>
                      <a:pt x="1046607" y="825373"/>
                      <a:pt x="953008" y="816864"/>
                      <a:pt x="850900" y="816864"/>
                    </a:cubicBezTo>
                    <a:cubicBezTo>
                      <a:pt x="748792" y="816864"/>
                      <a:pt x="655193" y="825373"/>
                      <a:pt x="553085" y="825373"/>
                    </a:cubicBezTo>
                    <a:lnTo>
                      <a:pt x="553085" y="591375"/>
                    </a:lnTo>
                    <a:cubicBezTo>
                      <a:pt x="553085" y="565848"/>
                      <a:pt x="536067" y="553085"/>
                      <a:pt x="519049" y="553085"/>
                    </a:cubicBezTo>
                    <a:close/>
                    <a:moveTo>
                      <a:pt x="850900" y="0"/>
                    </a:moveTo>
                    <a:cubicBezTo>
                      <a:pt x="1318895" y="0"/>
                      <a:pt x="1701800" y="382905"/>
                      <a:pt x="1701800" y="850900"/>
                    </a:cubicBezTo>
                    <a:cubicBezTo>
                      <a:pt x="1701800" y="1281668"/>
                      <a:pt x="1380220" y="1641390"/>
                      <a:pt x="961417" y="1695189"/>
                    </a:cubicBezTo>
                    <a:lnTo>
                      <a:pt x="893762" y="1700452"/>
                    </a:lnTo>
                    <a:cubicBezTo>
                      <a:pt x="877651" y="1701594"/>
                      <a:pt x="874540" y="1701886"/>
                      <a:pt x="864751" y="1702038"/>
                    </a:cubicBezTo>
                    <a:lnTo>
                      <a:pt x="835025" y="1701365"/>
                    </a:lnTo>
                    <a:lnTo>
                      <a:pt x="755807" y="1696685"/>
                    </a:lnTo>
                    <a:cubicBezTo>
                      <a:pt x="329059" y="1649865"/>
                      <a:pt x="0" y="1289645"/>
                      <a:pt x="0" y="850900"/>
                    </a:cubicBezTo>
                    <a:cubicBezTo>
                      <a:pt x="0" y="382905"/>
                      <a:pt x="382905" y="0"/>
                      <a:pt x="850900" y="0"/>
                    </a:cubicBezTo>
                    <a:close/>
                  </a:path>
                </a:pathLst>
              </a:custGeom>
              <a:solidFill>
                <a:srgbClr val="EA2328"/>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600"/>
                  <a:buFont typeface="Arial"/>
                  <a:buNone/>
                </a:pPr>
                <a:endParaRPr sz="1600" b="0" i="0" u="none" strike="noStrike" cap="none">
                  <a:solidFill>
                    <a:schemeClr val="lt1"/>
                  </a:solidFill>
                  <a:latin typeface="Arial"/>
                  <a:ea typeface="Arial"/>
                  <a:cs typeface="Arial"/>
                  <a:sym typeface="Arial"/>
                </a:endParaRPr>
              </a:p>
            </p:txBody>
          </p:sp>
        </p:grpSp>
        <p:sp>
          <p:nvSpPr>
            <p:cNvPr id="1101" name="Google Shape;1101;p116"/>
            <p:cNvSpPr/>
            <p:nvPr/>
          </p:nvSpPr>
          <p:spPr>
            <a:xfrm>
              <a:off x="2762357" y="2285663"/>
              <a:ext cx="1602000" cy="292800"/>
            </a:xfrm>
            <a:prstGeom prst="roundRect">
              <a:avLst>
                <a:gd name="adj" fmla="val 22021"/>
              </a:avLst>
            </a:prstGeom>
            <a:noFill/>
            <a:ln w="2857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600"/>
                <a:buFont typeface="Arial"/>
                <a:buNone/>
              </a:pPr>
              <a:endParaRPr sz="1600" b="0" i="0" u="none" strike="noStrike" cap="none">
                <a:solidFill>
                  <a:schemeClr val="lt1"/>
                </a:solidFill>
                <a:latin typeface="Arial"/>
                <a:ea typeface="Arial"/>
                <a:cs typeface="Arial"/>
                <a:sym typeface="Arial"/>
              </a:endParaRPr>
            </a:p>
          </p:txBody>
        </p:sp>
        <p:sp>
          <p:nvSpPr>
            <p:cNvPr id="1102" name="Google Shape;1102;p116"/>
            <p:cNvSpPr/>
            <p:nvPr/>
          </p:nvSpPr>
          <p:spPr>
            <a:xfrm>
              <a:off x="2912771" y="2336889"/>
              <a:ext cx="355759" cy="197525"/>
            </a:xfrm>
            <a:custGeom>
              <a:avLst/>
              <a:gdLst/>
              <a:ahLst/>
              <a:cxnLst/>
              <a:rect l="l" t="t" r="r" b="b"/>
              <a:pathLst>
                <a:path w="1714500" h="2257425" extrusionOk="0">
                  <a:moveTo>
                    <a:pt x="1165479" y="407194"/>
                  </a:moveTo>
                  <a:lnTo>
                    <a:pt x="1165479" y="2055685"/>
                  </a:lnTo>
                  <a:lnTo>
                    <a:pt x="1579912" y="1866138"/>
                  </a:lnTo>
                  <a:lnTo>
                    <a:pt x="1579912" y="216503"/>
                  </a:lnTo>
                  <a:close/>
                  <a:moveTo>
                    <a:pt x="1081278" y="2055685"/>
                  </a:moveTo>
                  <a:lnTo>
                    <a:pt x="1081278" y="407194"/>
                  </a:lnTo>
                  <a:lnTo>
                    <a:pt x="640937" y="204978"/>
                  </a:lnTo>
                  <a:lnTo>
                    <a:pt x="640937" y="1854136"/>
                  </a:lnTo>
                  <a:close/>
                  <a:moveTo>
                    <a:pt x="141637" y="395668"/>
                  </a:moveTo>
                  <a:lnTo>
                    <a:pt x="141637" y="2044160"/>
                  </a:lnTo>
                  <a:lnTo>
                    <a:pt x="556832" y="1854136"/>
                  </a:lnTo>
                  <a:lnTo>
                    <a:pt x="556832" y="204978"/>
                  </a:lnTo>
                  <a:close/>
                  <a:moveTo>
                    <a:pt x="7144" y="2149221"/>
                  </a:moveTo>
                  <a:lnTo>
                    <a:pt x="7144" y="309372"/>
                  </a:lnTo>
                  <a:lnTo>
                    <a:pt x="46768" y="291370"/>
                  </a:lnTo>
                  <a:lnTo>
                    <a:pt x="571214" y="51054"/>
                  </a:lnTo>
                  <a:lnTo>
                    <a:pt x="598551" y="38100"/>
                  </a:lnTo>
                  <a:lnTo>
                    <a:pt x="626650" y="51054"/>
                  </a:lnTo>
                  <a:lnTo>
                    <a:pt x="1123093" y="278416"/>
                  </a:lnTo>
                  <a:lnTo>
                    <a:pt x="1619631" y="51054"/>
                  </a:lnTo>
                  <a:lnTo>
                    <a:pt x="1714881" y="7144"/>
                  </a:lnTo>
                  <a:lnTo>
                    <a:pt x="1714881" y="1951292"/>
                  </a:lnTo>
                  <a:lnTo>
                    <a:pt x="1675257" y="1969294"/>
                  </a:lnTo>
                  <a:lnTo>
                    <a:pt x="1151382" y="2210372"/>
                  </a:lnTo>
                  <a:lnTo>
                    <a:pt x="1122807" y="2222564"/>
                  </a:lnTo>
                  <a:lnTo>
                    <a:pt x="1094804" y="2210372"/>
                  </a:lnTo>
                  <a:lnTo>
                    <a:pt x="598265" y="1982248"/>
                  </a:lnTo>
                  <a:lnTo>
                    <a:pt x="102965" y="2210372"/>
                  </a:lnTo>
                  <a:lnTo>
                    <a:pt x="7715" y="22535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1103" name="Google Shape;1103;p116"/>
            <p:cNvSpPr/>
            <p:nvPr/>
          </p:nvSpPr>
          <p:spPr>
            <a:xfrm>
              <a:off x="4970911" y="1683107"/>
              <a:ext cx="1876800" cy="1068300"/>
            </a:xfrm>
            <a:prstGeom prst="roundRect">
              <a:avLst>
                <a:gd name="adj" fmla="val 6947"/>
              </a:avLst>
            </a:prstGeom>
            <a:solidFill>
              <a:srgbClr val="F2F2F2"/>
            </a:solidFill>
            <a:ln w="28575"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600"/>
                <a:buFont typeface="Arial"/>
                <a:buNone/>
              </a:pPr>
              <a:endParaRPr sz="1600" b="0" i="0" u="none" strike="noStrike" cap="none">
                <a:solidFill>
                  <a:schemeClr val="lt1"/>
                </a:solidFill>
                <a:latin typeface="Arial"/>
                <a:ea typeface="Arial"/>
                <a:cs typeface="Arial"/>
                <a:sym typeface="Arial"/>
              </a:endParaRPr>
            </a:p>
          </p:txBody>
        </p:sp>
        <p:sp>
          <p:nvSpPr>
            <p:cNvPr id="1104" name="Google Shape;1104;p116"/>
            <p:cNvSpPr/>
            <p:nvPr/>
          </p:nvSpPr>
          <p:spPr>
            <a:xfrm>
              <a:off x="5046160" y="2000601"/>
              <a:ext cx="1728300" cy="673800"/>
            </a:xfrm>
            <a:prstGeom prst="roundRect">
              <a:avLst>
                <a:gd name="adj" fmla="val 12344"/>
              </a:avLst>
            </a:prstGeom>
            <a:noFill/>
            <a:ln w="2857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600"/>
                <a:buFont typeface="Arial"/>
                <a:buNone/>
              </a:pPr>
              <a:endParaRPr sz="1600" b="0" i="0" u="none" strike="noStrike" cap="none">
                <a:solidFill>
                  <a:schemeClr val="lt1"/>
                </a:solidFill>
                <a:latin typeface="Arial"/>
                <a:ea typeface="Arial"/>
                <a:cs typeface="Arial"/>
                <a:sym typeface="Arial"/>
              </a:endParaRPr>
            </a:p>
          </p:txBody>
        </p:sp>
        <p:sp>
          <p:nvSpPr>
            <p:cNvPr id="1105" name="Google Shape;1105;p116"/>
            <p:cNvSpPr txBox="1"/>
            <p:nvPr/>
          </p:nvSpPr>
          <p:spPr>
            <a:xfrm>
              <a:off x="5464026" y="1742670"/>
              <a:ext cx="1073400" cy="198600"/>
            </a:xfrm>
            <a:prstGeom prst="rect">
              <a:avLst/>
            </a:prstGeom>
            <a:noFill/>
            <a:ln>
              <a:noFill/>
            </a:ln>
          </p:spPr>
          <p:txBody>
            <a:bodyPr spcFirstLastPara="1" wrap="square" lIns="45700" tIns="18275" rIns="45700" bIns="18275" anchor="t" anchorCtr="0">
              <a:noAutofit/>
            </a:bodyPr>
            <a:lstStyle/>
            <a:p>
              <a:pPr marL="0" marR="0" lvl="0" indent="0" algn="ctr" rtl="0">
                <a:spcBef>
                  <a:spcPts val="0"/>
                </a:spcBef>
                <a:spcAft>
                  <a:spcPts val="0"/>
                </a:spcAft>
                <a:buClr>
                  <a:schemeClr val="dk1"/>
                </a:buClr>
                <a:buSzPts val="1050"/>
                <a:buFont typeface="Arial"/>
                <a:buNone/>
              </a:pPr>
              <a:r>
                <a:rPr lang="en-US" sz="1050" b="1" i="0" u="none" strike="noStrike" cap="none">
                  <a:solidFill>
                    <a:schemeClr val="dk1"/>
                  </a:solidFill>
                  <a:latin typeface="Arial"/>
                  <a:ea typeface="Arial"/>
                  <a:cs typeface="Arial"/>
                  <a:sym typeface="Arial"/>
                </a:rPr>
                <a:t>APP SERVER 3</a:t>
              </a:r>
              <a:endParaRPr sz="1799" b="0" i="0" u="none" strike="noStrike" cap="none">
                <a:solidFill>
                  <a:schemeClr val="dk1"/>
                </a:solidFill>
                <a:latin typeface="Arial"/>
                <a:ea typeface="Arial"/>
                <a:cs typeface="Arial"/>
                <a:sym typeface="Arial"/>
              </a:endParaRPr>
            </a:p>
          </p:txBody>
        </p:sp>
        <p:sp>
          <p:nvSpPr>
            <p:cNvPr id="1106" name="Google Shape;1106;p116"/>
            <p:cNvSpPr txBox="1"/>
            <p:nvPr/>
          </p:nvSpPr>
          <p:spPr>
            <a:xfrm>
              <a:off x="5716928" y="2323229"/>
              <a:ext cx="917100" cy="2463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000"/>
                <a:buFont typeface="Arial"/>
                <a:buNone/>
              </a:pPr>
              <a:r>
                <a:rPr lang="en-US" sz="1000" b="1" i="0" u="none" strike="noStrike" cap="none">
                  <a:solidFill>
                    <a:schemeClr val="dk1"/>
                  </a:solidFill>
                  <a:latin typeface="Arial"/>
                  <a:ea typeface="Arial"/>
                  <a:cs typeface="Arial"/>
                  <a:sym typeface="Arial"/>
                </a:rPr>
                <a:t>Cluster Map</a:t>
              </a:r>
              <a:endParaRPr sz="1799" b="0" i="0" u="none" strike="noStrike" cap="none">
                <a:solidFill>
                  <a:schemeClr val="dk1"/>
                </a:solidFill>
                <a:latin typeface="Arial"/>
                <a:ea typeface="Arial"/>
                <a:cs typeface="Arial"/>
                <a:sym typeface="Arial"/>
              </a:endParaRPr>
            </a:p>
          </p:txBody>
        </p:sp>
        <p:sp>
          <p:nvSpPr>
            <p:cNvPr id="1107" name="Google Shape;1107;p116"/>
            <p:cNvSpPr txBox="1"/>
            <p:nvPr/>
          </p:nvSpPr>
          <p:spPr>
            <a:xfrm>
              <a:off x="5625716" y="2017106"/>
              <a:ext cx="10086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2"/>
                </a:buClr>
                <a:buSzPts val="1000"/>
                <a:buFont typeface="Arial"/>
                <a:buNone/>
              </a:pPr>
              <a:r>
                <a:rPr lang="en-US" sz="1000" b="1" i="0" u="none" strike="noStrike" cap="none">
                  <a:solidFill>
                    <a:schemeClr val="accent2"/>
                  </a:solidFill>
                  <a:latin typeface="Arial"/>
                  <a:ea typeface="Arial"/>
                  <a:cs typeface="Arial"/>
                  <a:sym typeface="Arial"/>
                </a:rPr>
                <a:t>Client Library</a:t>
              </a:r>
              <a:endParaRPr sz="1799" b="0" i="0" u="none" strike="noStrike" cap="none">
                <a:solidFill>
                  <a:schemeClr val="dk1"/>
                </a:solidFill>
                <a:latin typeface="Arial"/>
                <a:ea typeface="Arial"/>
                <a:cs typeface="Arial"/>
                <a:sym typeface="Arial"/>
              </a:endParaRPr>
            </a:p>
          </p:txBody>
        </p:sp>
        <p:grpSp>
          <p:nvGrpSpPr>
            <p:cNvPr id="1108" name="Google Shape;1108;p116"/>
            <p:cNvGrpSpPr/>
            <p:nvPr/>
          </p:nvGrpSpPr>
          <p:grpSpPr>
            <a:xfrm>
              <a:off x="5476983" y="2054875"/>
              <a:ext cx="183039" cy="183039"/>
              <a:chOff x="4467208" y="6227887"/>
              <a:chExt cx="359112" cy="359112"/>
            </a:xfrm>
          </p:grpSpPr>
          <p:sp>
            <p:nvSpPr>
              <p:cNvPr id="1109" name="Google Shape;1109;p116"/>
              <p:cNvSpPr/>
              <p:nvPr/>
            </p:nvSpPr>
            <p:spPr>
              <a:xfrm>
                <a:off x="4469620" y="6230299"/>
                <a:ext cx="356700" cy="3567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600"/>
                  <a:buFont typeface="Arial"/>
                  <a:buNone/>
                </a:pPr>
                <a:endParaRPr sz="1600" b="0" i="0" u="none" strike="noStrike" cap="none">
                  <a:solidFill>
                    <a:schemeClr val="lt1"/>
                  </a:solidFill>
                  <a:latin typeface="Arial"/>
                  <a:ea typeface="Arial"/>
                  <a:cs typeface="Arial"/>
                  <a:sym typeface="Arial"/>
                </a:endParaRPr>
              </a:p>
            </p:txBody>
          </p:sp>
          <p:sp>
            <p:nvSpPr>
              <p:cNvPr id="1110" name="Google Shape;1110;p116"/>
              <p:cNvSpPr/>
              <p:nvPr/>
            </p:nvSpPr>
            <p:spPr>
              <a:xfrm>
                <a:off x="4467208" y="6227887"/>
                <a:ext cx="357378" cy="357428"/>
              </a:xfrm>
              <a:custGeom>
                <a:avLst/>
                <a:gdLst/>
                <a:ahLst/>
                <a:cxnLst/>
                <a:rect l="l" t="t" r="r" b="b"/>
                <a:pathLst>
                  <a:path w="1701800" h="1702038" extrusionOk="0">
                    <a:moveTo>
                      <a:pt x="519049" y="553085"/>
                    </a:moveTo>
                    <a:cubicBezTo>
                      <a:pt x="463740" y="553085"/>
                      <a:pt x="395668" y="557339"/>
                      <a:pt x="365887" y="561594"/>
                    </a:cubicBezTo>
                    <a:cubicBezTo>
                      <a:pt x="319087" y="570103"/>
                      <a:pt x="280797" y="616902"/>
                      <a:pt x="280797" y="667956"/>
                    </a:cubicBezTo>
                    <a:lnTo>
                      <a:pt x="280797" y="999807"/>
                    </a:lnTo>
                    <a:cubicBezTo>
                      <a:pt x="280797" y="1050861"/>
                      <a:pt x="306324" y="1097661"/>
                      <a:pt x="365887" y="1106170"/>
                    </a:cubicBezTo>
                    <a:cubicBezTo>
                      <a:pt x="463740" y="1123188"/>
                      <a:pt x="667956" y="1135951"/>
                      <a:pt x="842391" y="1135951"/>
                    </a:cubicBezTo>
                    <a:lnTo>
                      <a:pt x="842391" y="1137057"/>
                    </a:lnTo>
                    <a:lnTo>
                      <a:pt x="842391" y="1138236"/>
                    </a:lnTo>
                    <a:lnTo>
                      <a:pt x="876427" y="1138236"/>
                    </a:lnTo>
                    <a:lnTo>
                      <a:pt x="876427" y="1135951"/>
                    </a:lnTo>
                    <a:cubicBezTo>
                      <a:pt x="1046607" y="1131697"/>
                      <a:pt x="1242314" y="1123188"/>
                      <a:pt x="1335913" y="1106170"/>
                    </a:cubicBezTo>
                    <a:cubicBezTo>
                      <a:pt x="1395476" y="1097661"/>
                      <a:pt x="1421003" y="1050861"/>
                      <a:pt x="1421003" y="999807"/>
                    </a:cubicBezTo>
                    <a:lnTo>
                      <a:pt x="1421003" y="667956"/>
                    </a:lnTo>
                    <a:cubicBezTo>
                      <a:pt x="1421003" y="616902"/>
                      <a:pt x="1382713" y="570103"/>
                      <a:pt x="1335913" y="561594"/>
                    </a:cubicBezTo>
                    <a:cubicBezTo>
                      <a:pt x="1306132" y="557339"/>
                      <a:pt x="1238060" y="553085"/>
                      <a:pt x="1187006" y="553085"/>
                    </a:cubicBezTo>
                    <a:cubicBezTo>
                      <a:pt x="1165733" y="553085"/>
                      <a:pt x="1148715" y="565848"/>
                      <a:pt x="1148715" y="591375"/>
                    </a:cubicBezTo>
                    <a:lnTo>
                      <a:pt x="1148715" y="825373"/>
                    </a:lnTo>
                    <a:cubicBezTo>
                      <a:pt x="1046607" y="825373"/>
                      <a:pt x="953008" y="816864"/>
                      <a:pt x="850900" y="816864"/>
                    </a:cubicBezTo>
                    <a:cubicBezTo>
                      <a:pt x="748792" y="816864"/>
                      <a:pt x="655193" y="825373"/>
                      <a:pt x="553085" y="825373"/>
                    </a:cubicBezTo>
                    <a:lnTo>
                      <a:pt x="553085" y="591375"/>
                    </a:lnTo>
                    <a:cubicBezTo>
                      <a:pt x="553085" y="565848"/>
                      <a:pt x="536067" y="553085"/>
                      <a:pt x="519049" y="553085"/>
                    </a:cubicBezTo>
                    <a:close/>
                    <a:moveTo>
                      <a:pt x="850900" y="0"/>
                    </a:moveTo>
                    <a:cubicBezTo>
                      <a:pt x="1318895" y="0"/>
                      <a:pt x="1701800" y="382905"/>
                      <a:pt x="1701800" y="850900"/>
                    </a:cubicBezTo>
                    <a:cubicBezTo>
                      <a:pt x="1701800" y="1281668"/>
                      <a:pt x="1380220" y="1641390"/>
                      <a:pt x="961417" y="1695189"/>
                    </a:cubicBezTo>
                    <a:lnTo>
                      <a:pt x="893762" y="1700452"/>
                    </a:lnTo>
                    <a:cubicBezTo>
                      <a:pt x="877651" y="1701594"/>
                      <a:pt x="874540" y="1701886"/>
                      <a:pt x="864751" y="1702038"/>
                    </a:cubicBezTo>
                    <a:lnTo>
                      <a:pt x="835025" y="1701365"/>
                    </a:lnTo>
                    <a:lnTo>
                      <a:pt x="755807" y="1696685"/>
                    </a:lnTo>
                    <a:cubicBezTo>
                      <a:pt x="329059" y="1649865"/>
                      <a:pt x="0" y="1289645"/>
                      <a:pt x="0" y="850900"/>
                    </a:cubicBezTo>
                    <a:cubicBezTo>
                      <a:pt x="0" y="382905"/>
                      <a:pt x="382905" y="0"/>
                      <a:pt x="850900" y="0"/>
                    </a:cubicBezTo>
                    <a:close/>
                  </a:path>
                </a:pathLst>
              </a:custGeom>
              <a:solidFill>
                <a:srgbClr val="EA2328"/>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600"/>
                  <a:buFont typeface="Arial"/>
                  <a:buNone/>
                </a:pPr>
                <a:endParaRPr sz="1600" b="0" i="0" u="none" strike="noStrike" cap="none">
                  <a:solidFill>
                    <a:schemeClr val="lt1"/>
                  </a:solidFill>
                  <a:latin typeface="Arial"/>
                  <a:ea typeface="Arial"/>
                  <a:cs typeface="Arial"/>
                  <a:sym typeface="Arial"/>
                </a:endParaRPr>
              </a:p>
            </p:txBody>
          </p:sp>
        </p:grpSp>
        <p:sp>
          <p:nvSpPr>
            <p:cNvPr id="1111" name="Google Shape;1111;p116"/>
            <p:cNvSpPr/>
            <p:nvPr/>
          </p:nvSpPr>
          <p:spPr>
            <a:xfrm>
              <a:off x="5109317" y="2285663"/>
              <a:ext cx="1602000" cy="292800"/>
            </a:xfrm>
            <a:prstGeom prst="roundRect">
              <a:avLst>
                <a:gd name="adj" fmla="val 22021"/>
              </a:avLst>
            </a:prstGeom>
            <a:noFill/>
            <a:ln w="2857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600"/>
                <a:buFont typeface="Arial"/>
                <a:buNone/>
              </a:pPr>
              <a:endParaRPr sz="1600" b="0" i="0" u="none" strike="noStrike" cap="none">
                <a:solidFill>
                  <a:schemeClr val="lt1"/>
                </a:solidFill>
                <a:latin typeface="Arial"/>
                <a:ea typeface="Arial"/>
                <a:cs typeface="Arial"/>
                <a:sym typeface="Arial"/>
              </a:endParaRPr>
            </a:p>
          </p:txBody>
        </p:sp>
        <p:sp>
          <p:nvSpPr>
            <p:cNvPr id="1112" name="Google Shape;1112;p116"/>
            <p:cNvSpPr/>
            <p:nvPr/>
          </p:nvSpPr>
          <p:spPr>
            <a:xfrm>
              <a:off x="5259731" y="2336889"/>
              <a:ext cx="355759" cy="197525"/>
            </a:xfrm>
            <a:custGeom>
              <a:avLst/>
              <a:gdLst/>
              <a:ahLst/>
              <a:cxnLst/>
              <a:rect l="l" t="t" r="r" b="b"/>
              <a:pathLst>
                <a:path w="1714500" h="2257425" extrusionOk="0">
                  <a:moveTo>
                    <a:pt x="1165479" y="407194"/>
                  </a:moveTo>
                  <a:lnTo>
                    <a:pt x="1165479" y="2055685"/>
                  </a:lnTo>
                  <a:lnTo>
                    <a:pt x="1579912" y="1866138"/>
                  </a:lnTo>
                  <a:lnTo>
                    <a:pt x="1579912" y="216503"/>
                  </a:lnTo>
                  <a:close/>
                  <a:moveTo>
                    <a:pt x="1081278" y="2055685"/>
                  </a:moveTo>
                  <a:lnTo>
                    <a:pt x="1081278" y="407194"/>
                  </a:lnTo>
                  <a:lnTo>
                    <a:pt x="640937" y="204978"/>
                  </a:lnTo>
                  <a:lnTo>
                    <a:pt x="640937" y="1854136"/>
                  </a:lnTo>
                  <a:close/>
                  <a:moveTo>
                    <a:pt x="141637" y="395668"/>
                  </a:moveTo>
                  <a:lnTo>
                    <a:pt x="141637" y="2044160"/>
                  </a:lnTo>
                  <a:lnTo>
                    <a:pt x="556832" y="1854136"/>
                  </a:lnTo>
                  <a:lnTo>
                    <a:pt x="556832" y="204978"/>
                  </a:lnTo>
                  <a:close/>
                  <a:moveTo>
                    <a:pt x="7144" y="2149221"/>
                  </a:moveTo>
                  <a:lnTo>
                    <a:pt x="7144" y="309372"/>
                  </a:lnTo>
                  <a:lnTo>
                    <a:pt x="46768" y="291370"/>
                  </a:lnTo>
                  <a:lnTo>
                    <a:pt x="571214" y="51054"/>
                  </a:lnTo>
                  <a:lnTo>
                    <a:pt x="598551" y="38100"/>
                  </a:lnTo>
                  <a:lnTo>
                    <a:pt x="626650" y="51054"/>
                  </a:lnTo>
                  <a:lnTo>
                    <a:pt x="1123093" y="278416"/>
                  </a:lnTo>
                  <a:lnTo>
                    <a:pt x="1619631" y="51054"/>
                  </a:lnTo>
                  <a:lnTo>
                    <a:pt x="1714881" y="7144"/>
                  </a:lnTo>
                  <a:lnTo>
                    <a:pt x="1714881" y="1951292"/>
                  </a:lnTo>
                  <a:lnTo>
                    <a:pt x="1675257" y="1969294"/>
                  </a:lnTo>
                  <a:lnTo>
                    <a:pt x="1151382" y="2210372"/>
                  </a:lnTo>
                  <a:lnTo>
                    <a:pt x="1122807" y="2222564"/>
                  </a:lnTo>
                  <a:lnTo>
                    <a:pt x="1094804" y="2210372"/>
                  </a:lnTo>
                  <a:lnTo>
                    <a:pt x="598265" y="1982248"/>
                  </a:lnTo>
                  <a:lnTo>
                    <a:pt x="102965" y="2210372"/>
                  </a:lnTo>
                  <a:lnTo>
                    <a:pt x="7715" y="22535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cxnSp>
          <p:nvCxnSpPr>
            <p:cNvPr id="1113" name="Google Shape;1113;p116"/>
            <p:cNvCxnSpPr/>
            <p:nvPr/>
          </p:nvCxnSpPr>
          <p:spPr>
            <a:xfrm>
              <a:off x="4626487" y="2275801"/>
              <a:ext cx="289500" cy="0"/>
            </a:xfrm>
            <a:prstGeom prst="straightConnector1">
              <a:avLst/>
            </a:prstGeom>
            <a:noFill/>
            <a:ln w="57150" cap="rnd" cmpd="sng">
              <a:solidFill>
                <a:schemeClr val="dk2"/>
              </a:solidFill>
              <a:prstDash val="dot"/>
              <a:miter lim="800000"/>
              <a:headEnd type="none" w="sm" len="sm"/>
              <a:tailEnd type="none" w="sm" len="sm"/>
            </a:ln>
          </p:spPr>
        </p:cxnSp>
        <p:cxnSp>
          <p:nvCxnSpPr>
            <p:cNvPr id="1114" name="Google Shape;1114;p116"/>
            <p:cNvCxnSpPr/>
            <p:nvPr/>
          </p:nvCxnSpPr>
          <p:spPr>
            <a:xfrm>
              <a:off x="4626487" y="4412449"/>
              <a:ext cx="289500" cy="0"/>
            </a:xfrm>
            <a:prstGeom prst="straightConnector1">
              <a:avLst/>
            </a:prstGeom>
            <a:noFill/>
            <a:ln w="57150" cap="rnd" cmpd="sng">
              <a:solidFill>
                <a:schemeClr val="dk2"/>
              </a:solidFill>
              <a:prstDash val="dot"/>
              <a:miter lim="800000"/>
              <a:headEnd type="none" w="sm" len="sm"/>
              <a:tailEnd type="none" w="sm" len="sm"/>
            </a:ln>
          </p:spPr>
        </p:cxnSp>
        <p:sp>
          <p:nvSpPr>
            <p:cNvPr id="1115" name="Google Shape;1115;p116"/>
            <p:cNvSpPr/>
            <p:nvPr/>
          </p:nvSpPr>
          <p:spPr>
            <a:xfrm>
              <a:off x="811094" y="5745953"/>
              <a:ext cx="5833872" cy="210312"/>
            </a:xfrm>
            <a:custGeom>
              <a:avLst/>
              <a:gdLst/>
              <a:ahLst/>
              <a:cxnLst/>
              <a:rect l="l" t="t" r="r" b="b"/>
              <a:pathLst>
                <a:path w="5833872" h="210312" extrusionOk="0">
                  <a:moveTo>
                    <a:pt x="0" y="9144"/>
                  </a:moveTo>
                  <a:lnTo>
                    <a:pt x="0" y="210312"/>
                  </a:lnTo>
                  <a:lnTo>
                    <a:pt x="5833872" y="210312"/>
                  </a:lnTo>
                  <a:lnTo>
                    <a:pt x="5833872" y="0"/>
                  </a:lnTo>
                </a:path>
              </a:pathLst>
            </a:custGeom>
            <a:noFill/>
            <a:ln w="1905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799"/>
                <a:buFont typeface="Arial"/>
                <a:buNone/>
              </a:pPr>
              <a:endParaRPr sz="1799" b="0" i="0" u="none" strike="noStrike" cap="none">
                <a:solidFill>
                  <a:schemeClr val="lt1"/>
                </a:solidFill>
                <a:latin typeface="Arial"/>
                <a:ea typeface="Arial"/>
                <a:cs typeface="Arial"/>
                <a:sym typeface="Arial"/>
              </a:endParaRPr>
            </a:p>
          </p:txBody>
        </p:sp>
        <p:grpSp>
          <p:nvGrpSpPr>
            <p:cNvPr id="1116" name="Google Shape;1116;p116"/>
            <p:cNvGrpSpPr/>
            <p:nvPr/>
          </p:nvGrpSpPr>
          <p:grpSpPr>
            <a:xfrm>
              <a:off x="3074162" y="5830451"/>
              <a:ext cx="1307781" cy="253800"/>
              <a:chOff x="2720845" y="5689770"/>
              <a:chExt cx="1307781" cy="253800"/>
            </a:xfrm>
          </p:grpSpPr>
          <p:sp>
            <p:nvSpPr>
              <p:cNvPr id="1117" name="Google Shape;1117;p116"/>
              <p:cNvSpPr txBox="1"/>
              <p:nvPr/>
            </p:nvSpPr>
            <p:spPr>
              <a:xfrm>
                <a:off x="2920726" y="5689770"/>
                <a:ext cx="1107900" cy="2538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accent2"/>
                  </a:buClr>
                  <a:buSzPts val="1050"/>
                  <a:buFont typeface="Arial"/>
                  <a:buNone/>
                </a:pPr>
                <a:r>
                  <a:rPr lang="en-US" sz="1050" b="1" i="0" u="none" strike="noStrike" cap="none">
                    <a:solidFill>
                      <a:schemeClr val="accent2"/>
                    </a:solidFill>
                    <a:latin typeface="Arial"/>
                    <a:ea typeface="Arial"/>
                    <a:cs typeface="Arial"/>
                    <a:sym typeface="Arial"/>
                  </a:rPr>
                  <a:t>Server Cluster</a:t>
                </a:r>
                <a:endParaRPr sz="1799" b="0" i="0" u="none" strike="noStrike" cap="none">
                  <a:solidFill>
                    <a:schemeClr val="dk1"/>
                  </a:solidFill>
                  <a:latin typeface="Arial"/>
                  <a:ea typeface="Arial"/>
                  <a:cs typeface="Arial"/>
                  <a:sym typeface="Arial"/>
                </a:endParaRPr>
              </a:p>
            </p:txBody>
          </p:sp>
          <p:grpSp>
            <p:nvGrpSpPr>
              <p:cNvPr id="1118" name="Google Shape;1118;p116"/>
              <p:cNvGrpSpPr/>
              <p:nvPr/>
            </p:nvGrpSpPr>
            <p:grpSpPr>
              <a:xfrm>
                <a:off x="2720845" y="5710132"/>
                <a:ext cx="227821" cy="227820"/>
                <a:chOff x="4467208" y="6227887"/>
                <a:chExt cx="359112" cy="359112"/>
              </a:xfrm>
            </p:grpSpPr>
            <p:sp>
              <p:nvSpPr>
                <p:cNvPr id="1119" name="Google Shape;1119;p116"/>
                <p:cNvSpPr/>
                <p:nvPr/>
              </p:nvSpPr>
              <p:spPr>
                <a:xfrm>
                  <a:off x="4469620" y="6230299"/>
                  <a:ext cx="356700" cy="3567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799"/>
                    <a:buFont typeface="Arial"/>
                    <a:buNone/>
                  </a:pPr>
                  <a:endParaRPr sz="1799" b="0" i="0" u="none" strike="noStrike" cap="none">
                    <a:solidFill>
                      <a:schemeClr val="lt1"/>
                    </a:solidFill>
                    <a:latin typeface="Arial"/>
                    <a:ea typeface="Arial"/>
                    <a:cs typeface="Arial"/>
                    <a:sym typeface="Arial"/>
                  </a:endParaRPr>
                </a:p>
              </p:txBody>
            </p:sp>
            <p:sp>
              <p:nvSpPr>
                <p:cNvPr id="1120" name="Google Shape;1120;p116"/>
                <p:cNvSpPr/>
                <p:nvPr/>
              </p:nvSpPr>
              <p:spPr>
                <a:xfrm>
                  <a:off x="4467208" y="6227887"/>
                  <a:ext cx="357378" cy="357428"/>
                </a:xfrm>
                <a:custGeom>
                  <a:avLst/>
                  <a:gdLst/>
                  <a:ahLst/>
                  <a:cxnLst/>
                  <a:rect l="l" t="t" r="r" b="b"/>
                  <a:pathLst>
                    <a:path w="1701800" h="1702038" extrusionOk="0">
                      <a:moveTo>
                        <a:pt x="519049" y="553085"/>
                      </a:moveTo>
                      <a:cubicBezTo>
                        <a:pt x="463740" y="553085"/>
                        <a:pt x="395668" y="557339"/>
                        <a:pt x="365887" y="561594"/>
                      </a:cubicBezTo>
                      <a:cubicBezTo>
                        <a:pt x="319087" y="570103"/>
                        <a:pt x="280797" y="616902"/>
                        <a:pt x="280797" y="667956"/>
                      </a:cubicBezTo>
                      <a:lnTo>
                        <a:pt x="280797" y="999807"/>
                      </a:lnTo>
                      <a:cubicBezTo>
                        <a:pt x="280797" y="1050861"/>
                        <a:pt x="306324" y="1097661"/>
                        <a:pt x="365887" y="1106170"/>
                      </a:cubicBezTo>
                      <a:cubicBezTo>
                        <a:pt x="463740" y="1123188"/>
                        <a:pt x="667956" y="1135951"/>
                        <a:pt x="842391" y="1135951"/>
                      </a:cubicBezTo>
                      <a:lnTo>
                        <a:pt x="842391" y="1137057"/>
                      </a:lnTo>
                      <a:lnTo>
                        <a:pt x="842391" y="1138236"/>
                      </a:lnTo>
                      <a:lnTo>
                        <a:pt x="876427" y="1138236"/>
                      </a:lnTo>
                      <a:lnTo>
                        <a:pt x="876427" y="1135951"/>
                      </a:lnTo>
                      <a:cubicBezTo>
                        <a:pt x="1046607" y="1131697"/>
                        <a:pt x="1242314" y="1123188"/>
                        <a:pt x="1335913" y="1106170"/>
                      </a:cubicBezTo>
                      <a:cubicBezTo>
                        <a:pt x="1395476" y="1097661"/>
                        <a:pt x="1421003" y="1050861"/>
                        <a:pt x="1421003" y="999807"/>
                      </a:cubicBezTo>
                      <a:lnTo>
                        <a:pt x="1421003" y="667956"/>
                      </a:lnTo>
                      <a:cubicBezTo>
                        <a:pt x="1421003" y="616902"/>
                        <a:pt x="1382713" y="570103"/>
                        <a:pt x="1335913" y="561594"/>
                      </a:cubicBezTo>
                      <a:cubicBezTo>
                        <a:pt x="1306132" y="557339"/>
                        <a:pt x="1238060" y="553085"/>
                        <a:pt x="1187006" y="553085"/>
                      </a:cubicBezTo>
                      <a:cubicBezTo>
                        <a:pt x="1165733" y="553085"/>
                        <a:pt x="1148715" y="565848"/>
                        <a:pt x="1148715" y="591375"/>
                      </a:cubicBezTo>
                      <a:lnTo>
                        <a:pt x="1148715" y="825373"/>
                      </a:lnTo>
                      <a:cubicBezTo>
                        <a:pt x="1046607" y="825373"/>
                        <a:pt x="953008" y="816864"/>
                        <a:pt x="850900" y="816864"/>
                      </a:cubicBezTo>
                      <a:cubicBezTo>
                        <a:pt x="748792" y="816864"/>
                        <a:pt x="655193" y="825373"/>
                        <a:pt x="553085" y="825373"/>
                      </a:cubicBezTo>
                      <a:lnTo>
                        <a:pt x="553085" y="591375"/>
                      </a:lnTo>
                      <a:cubicBezTo>
                        <a:pt x="553085" y="565848"/>
                        <a:pt x="536067" y="553085"/>
                        <a:pt x="519049" y="553085"/>
                      </a:cubicBezTo>
                      <a:close/>
                      <a:moveTo>
                        <a:pt x="850900" y="0"/>
                      </a:moveTo>
                      <a:cubicBezTo>
                        <a:pt x="1318895" y="0"/>
                        <a:pt x="1701800" y="382905"/>
                        <a:pt x="1701800" y="850900"/>
                      </a:cubicBezTo>
                      <a:cubicBezTo>
                        <a:pt x="1701800" y="1281668"/>
                        <a:pt x="1380220" y="1641390"/>
                        <a:pt x="961417" y="1695189"/>
                      </a:cubicBezTo>
                      <a:lnTo>
                        <a:pt x="893762" y="1700452"/>
                      </a:lnTo>
                      <a:cubicBezTo>
                        <a:pt x="877651" y="1701594"/>
                        <a:pt x="874540" y="1701886"/>
                        <a:pt x="864751" y="1702038"/>
                      </a:cubicBezTo>
                      <a:lnTo>
                        <a:pt x="835025" y="1701365"/>
                      </a:lnTo>
                      <a:lnTo>
                        <a:pt x="755807" y="1696685"/>
                      </a:lnTo>
                      <a:cubicBezTo>
                        <a:pt x="329059" y="1649865"/>
                        <a:pt x="0" y="1289645"/>
                        <a:pt x="0" y="850900"/>
                      </a:cubicBezTo>
                      <a:cubicBezTo>
                        <a:pt x="0" y="382905"/>
                        <a:pt x="382905" y="0"/>
                        <a:pt x="850900" y="0"/>
                      </a:cubicBezTo>
                      <a:close/>
                    </a:path>
                  </a:pathLst>
                </a:custGeom>
                <a:solidFill>
                  <a:srgbClr val="EA2328"/>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799"/>
                    <a:buFont typeface="Arial"/>
                    <a:buNone/>
                  </a:pPr>
                  <a:endParaRPr sz="1799" b="0" i="0" u="none" strike="noStrike" cap="none">
                    <a:solidFill>
                      <a:schemeClr val="lt1"/>
                    </a:solidFill>
                    <a:latin typeface="Arial"/>
                    <a:ea typeface="Arial"/>
                    <a:cs typeface="Arial"/>
                    <a:sym typeface="Arial"/>
                  </a:endParaRPr>
                </a:p>
              </p:txBody>
            </p:sp>
          </p:grpSp>
        </p:grpSp>
        <p:sp>
          <p:nvSpPr>
            <p:cNvPr id="1121" name="Google Shape;1121;p116"/>
            <p:cNvSpPr/>
            <p:nvPr/>
          </p:nvSpPr>
          <p:spPr>
            <a:xfrm>
              <a:off x="1469462" y="2568409"/>
              <a:ext cx="2066544" cy="969264"/>
            </a:xfrm>
            <a:custGeom>
              <a:avLst/>
              <a:gdLst/>
              <a:ahLst/>
              <a:cxnLst/>
              <a:rect l="l" t="t" r="r" b="b"/>
              <a:pathLst>
                <a:path w="2066544" h="969264" extrusionOk="0">
                  <a:moveTo>
                    <a:pt x="2066544" y="0"/>
                  </a:moveTo>
                  <a:cubicBezTo>
                    <a:pt x="1708404" y="88011"/>
                    <a:pt x="1295400" y="195072"/>
                    <a:pt x="950976" y="356616"/>
                  </a:cubicBezTo>
                  <a:cubicBezTo>
                    <a:pt x="606552" y="518160"/>
                    <a:pt x="296418" y="753237"/>
                    <a:pt x="0" y="969264"/>
                  </a:cubicBezTo>
                </a:path>
              </a:pathLst>
            </a:custGeom>
            <a:noFill/>
            <a:ln w="2857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799"/>
                <a:buFont typeface="Arial"/>
                <a:buNone/>
              </a:pPr>
              <a:endParaRPr sz="1799" b="0" i="0" u="none" strike="noStrike" cap="none">
                <a:solidFill>
                  <a:schemeClr val="lt1"/>
                </a:solidFill>
                <a:latin typeface="Arial"/>
                <a:ea typeface="Arial"/>
                <a:cs typeface="Arial"/>
                <a:sym typeface="Arial"/>
              </a:endParaRPr>
            </a:p>
          </p:txBody>
        </p:sp>
        <p:sp>
          <p:nvSpPr>
            <p:cNvPr id="1122" name="Google Shape;1122;p116"/>
            <p:cNvSpPr/>
            <p:nvPr/>
          </p:nvSpPr>
          <p:spPr>
            <a:xfrm flipH="1">
              <a:off x="2014028" y="3995337"/>
              <a:ext cx="3518291" cy="440702"/>
            </a:xfrm>
            <a:custGeom>
              <a:avLst/>
              <a:gdLst/>
              <a:ahLst/>
              <a:cxnLst/>
              <a:rect l="l" t="t" r="r" b="b"/>
              <a:pathLst>
                <a:path w="2066544" h="1049291" extrusionOk="0">
                  <a:moveTo>
                    <a:pt x="2066544" y="80027"/>
                  </a:moveTo>
                  <a:cubicBezTo>
                    <a:pt x="1599318" y="-36930"/>
                    <a:pt x="1316884" y="-30457"/>
                    <a:pt x="972460" y="131087"/>
                  </a:cubicBezTo>
                  <a:cubicBezTo>
                    <a:pt x="628036" y="292631"/>
                    <a:pt x="262128" y="660172"/>
                    <a:pt x="0" y="1049291"/>
                  </a:cubicBezTo>
                </a:path>
              </a:pathLst>
            </a:custGeom>
            <a:noFill/>
            <a:ln w="2857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799"/>
                <a:buFont typeface="Arial"/>
                <a:buNone/>
              </a:pPr>
              <a:endParaRPr sz="1799" b="0" i="0" u="none" strike="noStrike" cap="none">
                <a:solidFill>
                  <a:schemeClr val="lt1"/>
                </a:solidFill>
                <a:latin typeface="Arial"/>
                <a:ea typeface="Arial"/>
                <a:cs typeface="Arial"/>
                <a:sym typeface="Arial"/>
              </a:endParaRPr>
            </a:p>
          </p:txBody>
        </p:sp>
        <p:grpSp>
          <p:nvGrpSpPr>
            <p:cNvPr id="1123" name="Google Shape;1123;p116"/>
            <p:cNvGrpSpPr/>
            <p:nvPr/>
          </p:nvGrpSpPr>
          <p:grpSpPr>
            <a:xfrm>
              <a:off x="694271" y="1628800"/>
              <a:ext cx="353713" cy="463592"/>
              <a:chOff x="-774453" y="1148098"/>
              <a:chExt cx="586200" cy="768300"/>
            </a:xfrm>
          </p:grpSpPr>
          <p:sp>
            <p:nvSpPr>
              <p:cNvPr id="1124" name="Google Shape;1124;p116"/>
              <p:cNvSpPr/>
              <p:nvPr/>
            </p:nvSpPr>
            <p:spPr>
              <a:xfrm>
                <a:off x="-774453" y="1148098"/>
                <a:ext cx="586200" cy="768300"/>
              </a:xfrm>
              <a:prstGeom prst="roundRect">
                <a:avLst>
                  <a:gd name="adj" fmla="val 14243"/>
                </a:avLst>
              </a:prstGeom>
              <a:solidFill>
                <a:schemeClr val="lt1"/>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0" i="0" u="none" strike="noStrike" cap="none">
                  <a:solidFill>
                    <a:schemeClr val="accent1"/>
                  </a:solidFill>
                  <a:latin typeface="Arial"/>
                  <a:ea typeface="Arial"/>
                  <a:cs typeface="Arial"/>
                  <a:sym typeface="Arial"/>
                </a:endParaRPr>
              </a:p>
            </p:txBody>
          </p:sp>
          <p:sp>
            <p:nvSpPr>
              <p:cNvPr id="1125" name="Google Shape;1125;p116"/>
              <p:cNvSpPr/>
              <p:nvPr/>
            </p:nvSpPr>
            <p:spPr>
              <a:xfrm>
                <a:off x="-723785" y="1375739"/>
                <a:ext cx="486000" cy="132300"/>
              </a:xfrm>
              <a:prstGeom prst="roundRect">
                <a:avLst>
                  <a:gd name="adj" fmla="val 31918"/>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0" i="0" u="none" strike="noStrike" cap="none">
                  <a:solidFill>
                    <a:schemeClr val="accent1"/>
                  </a:solidFill>
                  <a:latin typeface="Arial"/>
                  <a:ea typeface="Arial"/>
                  <a:cs typeface="Arial"/>
                  <a:sym typeface="Arial"/>
                </a:endParaRPr>
              </a:p>
            </p:txBody>
          </p:sp>
          <p:sp>
            <p:nvSpPr>
              <p:cNvPr id="1126" name="Google Shape;1126;p116"/>
              <p:cNvSpPr/>
              <p:nvPr/>
            </p:nvSpPr>
            <p:spPr>
              <a:xfrm>
                <a:off x="-686157" y="1409502"/>
                <a:ext cx="66600" cy="62400"/>
              </a:xfrm>
              <a:prstGeom prst="roundRect">
                <a:avLst>
                  <a:gd name="adj" fmla="val 31918"/>
                </a:avLst>
              </a:pr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0" i="0" u="none" strike="noStrike" cap="none">
                  <a:solidFill>
                    <a:schemeClr val="accent1"/>
                  </a:solidFill>
                  <a:latin typeface="Arial"/>
                  <a:ea typeface="Arial"/>
                  <a:cs typeface="Arial"/>
                  <a:sym typeface="Arial"/>
                </a:endParaRPr>
              </a:p>
            </p:txBody>
          </p:sp>
          <p:sp>
            <p:nvSpPr>
              <p:cNvPr id="1127" name="Google Shape;1127;p116"/>
              <p:cNvSpPr/>
              <p:nvPr/>
            </p:nvSpPr>
            <p:spPr>
              <a:xfrm>
                <a:off x="-723785" y="1196777"/>
                <a:ext cx="486000" cy="132300"/>
              </a:xfrm>
              <a:prstGeom prst="roundRect">
                <a:avLst>
                  <a:gd name="adj" fmla="val 31918"/>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0" i="0" u="none" strike="noStrike" cap="none">
                  <a:solidFill>
                    <a:schemeClr val="accent1"/>
                  </a:solidFill>
                  <a:latin typeface="Arial"/>
                  <a:ea typeface="Arial"/>
                  <a:cs typeface="Arial"/>
                  <a:sym typeface="Arial"/>
                </a:endParaRPr>
              </a:p>
            </p:txBody>
          </p:sp>
          <p:sp>
            <p:nvSpPr>
              <p:cNvPr id="1128" name="Google Shape;1128;p116"/>
              <p:cNvSpPr/>
              <p:nvPr/>
            </p:nvSpPr>
            <p:spPr>
              <a:xfrm>
                <a:off x="-686157" y="1234870"/>
                <a:ext cx="66600" cy="62400"/>
              </a:xfrm>
              <a:prstGeom prst="roundRect">
                <a:avLst>
                  <a:gd name="adj" fmla="val 31918"/>
                </a:avLst>
              </a:pr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0" i="0" u="none" strike="noStrike" cap="none">
                  <a:solidFill>
                    <a:schemeClr val="accent1"/>
                  </a:solidFill>
                  <a:latin typeface="Arial"/>
                  <a:ea typeface="Arial"/>
                  <a:cs typeface="Arial"/>
                  <a:sym typeface="Arial"/>
                </a:endParaRPr>
              </a:p>
            </p:txBody>
          </p:sp>
          <p:sp>
            <p:nvSpPr>
              <p:cNvPr id="1129" name="Google Shape;1129;p116"/>
              <p:cNvSpPr/>
              <p:nvPr/>
            </p:nvSpPr>
            <p:spPr>
              <a:xfrm>
                <a:off x="-723785" y="1554701"/>
                <a:ext cx="486000" cy="132300"/>
              </a:xfrm>
              <a:prstGeom prst="roundRect">
                <a:avLst>
                  <a:gd name="adj" fmla="val 31918"/>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0" i="0" u="none" strike="noStrike" cap="none">
                  <a:solidFill>
                    <a:schemeClr val="accent1"/>
                  </a:solidFill>
                  <a:latin typeface="Arial"/>
                  <a:ea typeface="Arial"/>
                  <a:cs typeface="Arial"/>
                  <a:sym typeface="Arial"/>
                </a:endParaRPr>
              </a:p>
            </p:txBody>
          </p:sp>
          <p:sp>
            <p:nvSpPr>
              <p:cNvPr id="1130" name="Google Shape;1130;p116"/>
              <p:cNvSpPr/>
              <p:nvPr/>
            </p:nvSpPr>
            <p:spPr>
              <a:xfrm>
                <a:off x="-686157" y="1588463"/>
                <a:ext cx="66600" cy="62400"/>
              </a:xfrm>
              <a:prstGeom prst="roundRect">
                <a:avLst>
                  <a:gd name="adj" fmla="val 31918"/>
                </a:avLst>
              </a:pr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0" i="0" u="none" strike="noStrike" cap="none">
                  <a:solidFill>
                    <a:schemeClr val="accent1"/>
                  </a:solidFill>
                  <a:latin typeface="Arial"/>
                  <a:ea typeface="Arial"/>
                  <a:cs typeface="Arial"/>
                  <a:sym typeface="Arial"/>
                </a:endParaRPr>
              </a:p>
            </p:txBody>
          </p:sp>
          <p:sp>
            <p:nvSpPr>
              <p:cNvPr id="1131" name="Google Shape;1131;p116"/>
              <p:cNvSpPr/>
              <p:nvPr/>
            </p:nvSpPr>
            <p:spPr>
              <a:xfrm>
                <a:off x="-723785" y="1733663"/>
                <a:ext cx="486000" cy="132300"/>
              </a:xfrm>
              <a:prstGeom prst="roundRect">
                <a:avLst>
                  <a:gd name="adj" fmla="val 31918"/>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0" i="0" u="none" strike="noStrike" cap="none">
                  <a:solidFill>
                    <a:schemeClr val="accent1"/>
                  </a:solidFill>
                  <a:latin typeface="Arial"/>
                  <a:ea typeface="Arial"/>
                  <a:cs typeface="Arial"/>
                  <a:sym typeface="Arial"/>
                </a:endParaRPr>
              </a:p>
            </p:txBody>
          </p:sp>
          <p:sp>
            <p:nvSpPr>
              <p:cNvPr id="1132" name="Google Shape;1132;p116"/>
              <p:cNvSpPr/>
              <p:nvPr/>
            </p:nvSpPr>
            <p:spPr>
              <a:xfrm>
                <a:off x="-686157" y="1767425"/>
                <a:ext cx="66600" cy="62400"/>
              </a:xfrm>
              <a:prstGeom prst="roundRect">
                <a:avLst>
                  <a:gd name="adj" fmla="val 31918"/>
                </a:avLst>
              </a:pr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0" i="0" u="none" strike="noStrike" cap="none">
                  <a:solidFill>
                    <a:schemeClr val="accent1"/>
                  </a:solidFill>
                  <a:latin typeface="Arial"/>
                  <a:ea typeface="Arial"/>
                  <a:cs typeface="Arial"/>
                  <a:sym typeface="Arial"/>
                </a:endParaRPr>
              </a:p>
            </p:txBody>
          </p:sp>
        </p:grpSp>
        <p:grpSp>
          <p:nvGrpSpPr>
            <p:cNvPr id="1133" name="Google Shape;1133;p116"/>
            <p:cNvGrpSpPr/>
            <p:nvPr/>
          </p:nvGrpSpPr>
          <p:grpSpPr>
            <a:xfrm>
              <a:off x="1022127" y="3569125"/>
              <a:ext cx="345681" cy="366142"/>
              <a:chOff x="4476813" y="2588566"/>
              <a:chExt cx="1301020" cy="1752713"/>
            </a:xfrm>
          </p:grpSpPr>
          <p:grpSp>
            <p:nvGrpSpPr>
              <p:cNvPr id="1134" name="Google Shape;1134;p116"/>
              <p:cNvGrpSpPr/>
              <p:nvPr/>
            </p:nvGrpSpPr>
            <p:grpSpPr>
              <a:xfrm>
                <a:off x="4476813" y="2588566"/>
                <a:ext cx="1300302" cy="1739794"/>
                <a:chOff x="4476813" y="2588566"/>
                <a:chExt cx="1300302" cy="1739794"/>
              </a:xfrm>
            </p:grpSpPr>
            <p:sp>
              <p:nvSpPr>
                <p:cNvPr id="1135" name="Google Shape;1135;p116"/>
                <p:cNvSpPr/>
                <p:nvPr/>
              </p:nvSpPr>
              <p:spPr>
                <a:xfrm>
                  <a:off x="4476813" y="2588566"/>
                  <a:ext cx="1299639" cy="302466"/>
                </a:xfrm>
                <a:custGeom>
                  <a:avLst/>
                  <a:gdLst/>
                  <a:ahLst/>
                  <a:cxnLst/>
                  <a:rect l="l" t="t" r="r" b="b"/>
                  <a:pathLst>
                    <a:path w="552450" h="276225" extrusionOk="0">
                      <a:moveTo>
                        <a:pt x="522064" y="139283"/>
                      </a:moveTo>
                      <a:cubicBezTo>
                        <a:pt x="522064" y="196955"/>
                        <a:pt x="412997" y="243695"/>
                        <a:pt x="278461" y="243695"/>
                      </a:cubicBezTo>
                      <a:cubicBezTo>
                        <a:pt x="143937" y="243695"/>
                        <a:pt x="34871" y="196955"/>
                        <a:pt x="34871" y="139283"/>
                      </a:cubicBezTo>
                      <a:cubicBezTo>
                        <a:pt x="34871" y="81611"/>
                        <a:pt x="143937" y="34871"/>
                        <a:pt x="278461" y="34871"/>
                      </a:cubicBezTo>
                      <a:cubicBezTo>
                        <a:pt x="412997" y="34871"/>
                        <a:pt x="522064" y="81611"/>
                        <a:pt x="522064" y="139283"/>
                      </a:cubicBezTo>
                      <a:close/>
                    </a:path>
                  </a:pathLst>
                </a:custGeom>
                <a:noFill/>
                <a:ln w="19050" cap="flat" cmpd="sng">
                  <a:solidFill>
                    <a:schemeClr val="accen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799"/>
                    <a:buFont typeface="Arial"/>
                    <a:buNone/>
                  </a:pPr>
                  <a:endParaRPr sz="1799" b="0" i="0" u="none" strike="noStrike" cap="none">
                    <a:solidFill>
                      <a:schemeClr val="dk1"/>
                    </a:solidFill>
                    <a:latin typeface="Arial"/>
                    <a:ea typeface="Arial"/>
                    <a:cs typeface="Arial"/>
                    <a:sym typeface="Arial"/>
                  </a:endParaRPr>
                </a:p>
              </p:txBody>
            </p:sp>
            <p:sp>
              <p:nvSpPr>
                <p:cNvPr id="1136" name="Google Shape;1136;p116"/>
                <p:cNvSpPr/>
                <p:nvPr/>
              </p:nvSpPr>
              <p:spPr>
                <a:xfrm>
                  <a:off x="4476813" y="3174841"/>
                  <a:ext cx="1299639" cy="187738"/>
                </a:xfrm>
                <a:custGeom>
                  <a:avLst/>
                  <a:gdLst/>
                  <a:ahLst/>
                  <a:cxnLst/>
                  <a:rect l="l" t="t" r="r" b="b"/>
                  <a:pathLst>
                    <a:path w="552450" h="171450" extrusionOk="0">
                      <a:moveTo>
                        <a:pt x="522064" y="34871"/>
                      </a:moveTo>
                      <a:cubicBezTo>
                        <a:pt x="522064" y="92542"/>
                        <a:pt x="412997" y="139283"/>
                        <a:pt x="278461" y="139283"/>
                      </a:cubicBezTo>
                      <a:cubicBezTo>
                        <a:pt x="143937" y="139283"/>
                        <a:pt x="34871" y="92542"/>
                        <a:pt x="34871" y="34871"/>
                      </a:cubicBezTo>
                    </a:path>
                  </a:pathLst>
                </a:custGeom>
                <a:noFill/>
                <a:ln w="19050" cap="flat" cmpd="sng">
                  <a:solidFill>
                    <a:schemeClr val="accen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799"/>
                    <a:buFont typeface="Arial"/>
                    <a:buNone/>
                  </a:pPr>
                  <a:endParaRPr sz="1799" b="0" i="0" u="none" strike="noStrike" cap="none">
                    <a:solidFill>
                      <a:schemeClr val="dk1"/>
                    </a:solidFill>
                    <a:latin typeface="Arial"/>
                    <a:ea typeface="Arial"/>
                    <a:cs typeface="Arial"/>
                    <a:sym typeface="Arial"/>
                  </a:endParaRPr>
                </a:p>
              </p:txBody>
            </p:sp>
            <p:sp>
              <p:nvSpPr>
                <p:cNvPr id="1137" name="Google Shape;1137;p116"/>
                <p:cNvSpPr/>
                <p:nvPr/>
              </p:nvSpPr>
              <p:spPr>
                <a:xfrm>
                  <a:off x="4477246" y="2633073"/>
                  <a:ext cx="149519" cy="1652040"/>
                </a:xfrm>
                <a:custGeom>
                  <a:avLst/>
                  <a:gdLst/>
                  <a:ahLst/>
                  <a:cxnLst/>
                  <a:rect l="l" t="t" r="r" b="b"/>
                  <a:pathLst>
                    <a:path w="66675" h="504825" extrusionOk="0">
                      <a:moveTo>
                        <a:pt x="34871" y="34871"/>
                      </a:moveTo>
                      <a:lnTo>
                        <a:pt x="34871" y="479404"/>
                      </a:lnTo>
                    </a:path>
                  </a:pathLst>
                </a:custGeom>
                <a:noFill/>
                <a:ln w="19050" cap="flat" cmpd="sng">
                  <a:solidFill>
                    <a:schemeClr val="accen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799"/>
                    <a:buFont typeface="Arial"/>
                    <a:buNone/>
                  </a:pPr>
                  <a:endParaRPr sz="1799" b="0" i="0" u="none" strike="noStrike" cap="none">
                    <a:solidFill>
                      <a:schemeClr val="dk1"/>
                    </a:solidFill>
                    <a:latin typeface="Arial"/>
                    <a:ea typeface="Arial"/>
                    <a:cs typeface="Arial"/>
                    <a:sym typeface="Arial"/>
                  </a:endParaRPr>
                </a:p>
              </p:txBody>
            </p:sp>
            <p:sp>
              <p:nvSpPr>
                <p:cNvPr id="1138" name="Google Shape;1138;p116"/>
                <p:cNvSpPr/>
                <p:nvPr/>
              </p:nvSpPr>
              <p:spPr>
                <a:xfrm>
                  <a:off x="5623429" y="2596810"/>
                  <a:ext cx="153686" cy="1731550"/>
                </a:xfrm>
                <a:custGeom>
                  <a:avLst/>
                  <a:gdLst/>
                  <a:ahLst/>
                  <a:cxnLst/>
                  <a:rect l="l" t="t" r="r" b="b"/>
                  <a:pathLst>
                    <a:path w="66675" h="504825" extrusionOk="0">
                      <a:moveTo>
                        <a:pt x="34871" y="34871"/>
                      </a:moveTo>
                      <a:lnTo>
                        <a:pt x="34871" y="479404"/>
                      </a:lnTo>
                    </a:path>
                  </a:pathLst>
                </a:custGeom>
                <a:noFill/>
                <a:ln w="19050" cap="flat" cmpd="sng">
                  <a:solidFill>
                    <a:schemeClr val="accen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799"/>
                    <a:buFont typeface="Arial"/>
                    <a:buNone/>
                  </a:pPr>
                  <a:endParaRPr sz="1799" b="0" i="0" u="none" strike="noStrike" cap="none">
                    <a:solidFill>
                      <a:schemeClr val="dk1"/>
                    </a:solidFill>
                    <a:latin typeface="Arial"/>
                    <a:ea typeface="Arial"/>
                    <a:cs typeface="Arial"/>
                    <a:sym typeface="Arial"/>
                  </a:endParaRPr>
                </a:p>
              </p:txBody>
            </p:sp>
          </p:grpSp>
          <p:sp>
            <p:nvSpPr>
              <p:cNvPr id="1139" name="Google Shape;1139;p116"/>
              <p:cNvSpPr/>
              <p:nvPr/>
            </p:nvSpPr>
            <p:spPr>
              <a:xfrm>
                <a:off x="4476813" y="3652399"/>
                <a:ext cx="1299639" cy="187738"/>
              </a:xfrm>
              <a:custGeom>
                <a:avLst/>
                <a:gdLst/>
                <a:ahLst/>
                <a:cxnLst/>
                <a:rect l="l" t="t" r="r" b="b"/>
                <a:pathLst>
                  <a:path w="552450" h="171450" extrusionOk="0">
                    <a:moveTo>
                      <a:pt x="522064" y="34871"/>
                    </a:moveTo>
                    <a:cubicBezTo>
                      <a:pt x="522064" y="92542"/>
                      <a:pt x="412997" y="139283"/>
                      <a:pt x="278461" y="139283"/>
                    </a:cubicBezTo>
                    <a:cubicBezTo>
                      <a:pt x="143937" y="139283"/>
                      <a:pt x="34871" y="92542"/>
                      <a:pt x="34871" y="34871"/>
                    </a:cubicBezTo>
                  </a:path>
                </a:pathLst>
              </a:custGeom>
              <a:noFill/>
              <a:ln w="19050" cap="flat" cmpd="sng">
                <a:solidFill>
                  <a:schemeClr val="accen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799"/>
                  <a:buFont typeface="Arial"/>
                  <a:buNone/>
                </a:pPr>
                <a:endParaRPr sz="1799" b="0" i="0" u="none" strike="noStrike" cap="none">
                  <a:solidFill>
                    <a:schemeClr val="dk1"/>
                  </a:solidFill>
                  <a:latin typeface="Arial"/>
                  <a:ea typeface="Arial"/>
                  <a:cs typeface="Arial"/>
                  <a:sym typeface="Arial"/>
                </a:endParaRPr>
              </a:p>
            </p:txBody>
          </p:sp>
          <p:sp>
            <p:nvSpPr>
              <p:cNvPr id="1140" name="Google Shape;1140;p116"/>
              <p:cNvSpPr/>
              <p:nvPr/>
            </p:nvSpPr>
            <p:spPr>
              <a:xfrm>
                <a:off x="4476813" y="4153541"/>
                <a:ext cx="1301020" cy="187738"/>
              </a:xfrm>
              <a:custGeom>
                <a:avLst/>
                <a:gdLst/>
                <a:ahLst/>
                <a:cxnLst/>
                <a:rect l="l" t="t" r="r" b="b"/>
                <a:pathLst>
                  <a:path w="552450" h="171450" extrusionOk="0">
                    <a:moveTo>
                      <a:pt x="522064" y="34871"/>
                    </a:moveTo>
                    <a:cubicBezTo>
                      <a:pt x="522064" y="92542"/>
                      <a:pt x="412997" y="139283"/>
                      <a:pt x="278461" y="139283"/>
                    </a:cubicBezTo>
                    <a:cubicBezTo>
                      <a:pt x="143937" y="139283"/>
                      <a:pt x="34871" y="92542"/>
                      <a:pt x="34871" y="34871"/>
                    </a:cubicBezTo>
                  </a:path>
                </a:pathLst>
              </a:custGeom>
              <a:noFill/>
              <a:ln w="19050" cap="flat" cmpd="sng">
                <a:solidFill>
                  <a:schemeClr val="accen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799"/>
                  <a:buFont typeface="Arial"/>
                  <a:buNone/>
                </a:pPr>
                <a:endParaRPr sz="1799" b="0" i="0" u="none" strike="noStrike" cap="none">
                  <a:solidFill>
                    <a:schemeClr val="dk1"/>
                  </a:solidFill>
                  <a:latin typeface="Arial"/>
                  <a:ea typeface="Arial"/>
                  <a:cs typeface="Arial"/>
                  <a:sym typeface="Arial"/>
                </a:endParaRPr>
              </a:p>
            </p:txBody>
          </p:sp>
        </p:grpSp>
        <p:grpSp>
          <p:nvGrpSpPr>
            <p:cNvPr id="1141" name="Google Shape;1141;p116"/>
            <p:cNvGrpSpPr/>
            <p:nvPr/>
          </p:nvGrpSpPr>
          <p:grpSpPr>
            <a:xfrm>
              <a:off x="3037245" y="3569125"/>
              <a:ext cx="345681" cy="366142"/>
              <a:chOff x="4476813" y="2588566"/>
              <a:chExt cx="1301020" cy="1752713"/>
            </a:xfrm>
          </p:grpSpPr>
          <p:grpSp>
            <p:nvGrpSpPr>
              <p:cNvPr id="1142" name="Google Shape;1142;p116"/>
              <p:cNvGrpSpPr/>
              <p:nvPr/>
            </p:nvGrpSpPr>
            <p:grpSpPr>
              <a:xfrm>
                <a:off x="4476813" y="2588566"/>
                <a:ext cx="1300302" cy="1739794"/>
                <a:chOff x="4476813" y="2588566"/>
                <a:chExt cx="1300302" cy="1739794"/>
              </a:xfrm>
            </p:grpSpPr>
            <p:sp>
              <p:nvSpPr>
                <p:cNvPr id="1143" name="Google Shape;1143;p116"/>
                <p:cNvSpPr/>
                <p:nvPr/>
              </p:nvSpPr>
              <p:spPr>
                <a:xfrm>
                  <a:off x="4476813" y="2588566"/>
                  <a:ext cx="1299639" cy="302466"/>
                </a:xfrm>
                <a:custGeom>
                  <a:avLst/>
                  <a:gdLst/>
                  <a:ahLst/>
                  <a:cxnLst/>
                  <a:rect l="l" t="t" r="r" b="b"/>
                  <a:pathLst>
                    <a:path w="552450" h="276225" extrusionOk="0">
                      <a:moveTo>
                        <a:pt x="522064" y="139283"/>
                      </a:moveTo>
                      <a:cubicBezTo>
                        <a:pt x="522064" y="196955"/>
                        <a:pt x="412997" y="243695"/>
                        <a:pt x="278461" y="243695"/>
                      </a:cubicBezTo>
                      <a:cubicBezTo>
                        <a:pt x="143937" y="243695"/>
                        <a:pt x="34871" y="196955"/>
                        <a:pt x="34871" y="139283"/>
                      </a:cubicBezTo>
                      <a:cubicBezTo>
                        <a:pt x="34871" y="81611"/>
                        <a:pt x="143937" y="34871"/>
                        <a:pt x="278461" y="34871"/>
                      </a:cubicBezTo>
                      <a:cubicBezTo>
                        <a:pt x="412997" y="34871"/>
                        <a:pt x="522064" y="81611"/>
                        <a:pt x="522064" y="139283"/>
                      </a:cubicBezTo>
                      <a:close/>
                    </a:path>
                  </a:pathLst>
                </a:custGeom>
                <a:noFill/>
                <a:ln w="19050" cap="flat" cmpd="sng">
                  <a:solidFill>
                    <a:schemeClr val="accen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799"/>
                    <a:buFont typeface="Arial"/>
                    <a:buNone/>
                  </a:pPr>
                  <a:endParaRPr sz="1799" b="0" i="0" u="none" strike="noStrike" cap="none">
                    <a:solidFill>
                      <a:schemeClr val="dk1"/>
                    </a:solidFill>
                    <a:latin typeface="Arial"/>
                    <a:ea typeface="Arial"/>
                    <a:cs typeface="Arial"/>
                    <a:sym typeface="Arial"/>
                  </a:endParaRPr>
                </a:p>
              </p:txBody>
            </p:sp>
            <p:sp>
              <p:nvSpPr>
                <p:cNvPr id="1144" name="Google Shape;1144;p116"/>
                <p:cNvSpPr/>
                <p:nvPr/>
              </p:nvSpPr>
              <p:spPr>
                <a:xfrm>
                  <a:off x="4476813" y="3174841"/>
                  <a:ext cx="1299639" cy="187738"/>
                </a:xfrm>
                <a:custGeom>
                  <a:avLst/>
                  <a:gdLst/>
                  <a:ahLst/>
                  <a:cxnLst/>
                  <a:rect l="l" t="t" r="r" b="b"/>
                  <a:pathLst>
                    <a:path w="552450" h="171450" extrusionOk="0">
                      <a:moveTo>
                        <a:pt x="522064" y="34871"/>
                      </a:moveTo>
                      <a:cubicBezTo>
                        <a:pt x="522064" y="92542"/>
                        <a:pt x="412997" y="139283"/>
                        <a:pt x="278461" y="139283"/>
                      </a:cubicBezTo>
                      <a:cubicBezTo>
                        <a:pt x="143937" y="139283"/>
                        <a:pt x="34871" y="92542"/>
                        <a:pt x="34871" y="34871"/>
                      </a:cubicBezTo>
                    </a:path>
                  </a:pathLst>
                </a:custGeom>
                <a:noFill/>
                <a:ln w="19050" cap="flat" cmpd="sng">
                  <a:solidFill>
                    <a:schemeClr val="accen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799"/>
                    <a:buFont typeface="Arial"/>
                    <a:buNone/>
                  </a:pPr>
                  <a:endParaRPr sz="1799" b="0" i="0" u="none" strike="noStrike" cap="none">
                    <a:solidFill>
                      <a:schemeClr val="dk1"/>
                    </a:solidFill>
                    <a:latin typeface="Arial"/>
                    <a:ea typeface="Arial"/>
                    <a:cs typeface="Arial"/>
                    <a:sym typeface="Arial"/>
                  </a:endParaRPr>
                </a:p>
              </p:txBody>
            </p:sp>
            <p:sp>
              <p:nvSpPr>
                <p:cNvPr id="1145" name="Google Shape;1145;p116"/>
                <p:cNvSpPr/>
                <p:nvPr/>
              </p:nvSpPr>
              <p:spPr>
                <a:xfrm>
                  <a:off x="4477246" y="2633073"/>
                  <a:ext cx="149519" cy="1652040"/>
                </a:xfrm>
                <a:custGeom>
                  <a:avLst/>
                  <a:gdLst/>
                  <a:ahLst/>
                  <a:cxnLst/>
                  <a:rect l="l" t="t" r="r" b="b"/>
                  <a:pathLst>
                    <a:path w="66675" h="504825" extrusionOk="0">
                      <a:moveTo>
                        <a:pt x="34871" y="34871"/>
                      </a:moveTo>
                      <a:lnTo>
                        <a:pt x="34871" y="479404"/>
                      </a:lnTo>
                    </a:path>
                  </a:pathLst>
                </a:custGeom>
                <a:noFill/>
                <a:ln w="19050" cap="flat" cmpd="sng">
                  <a:solidFill>
                    <a:schemeClr val="accen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799"/>
                    <a:buFont typeface="Arial"/>
                    <a:buNone/>
                  </a:pPr>
                  <a:endParaRPr sz="1799" b="0" i="0" u="none" strike="noStrike" cap="none">
                    <a:solidFill>
                      <a:schemeClr val="dk1"/>
                    </a:solidFill>
                    <a:latin typeface="Arial"/>
                    <a:ea typeface="Arial"/>
                    <a:cs typeface="Arial"/>
                    <a:sym typeface="Arial"/>
                  </a:endParaRPr>
                </a:p>
              </p:txBody>
            </p:sp>
            <p:sp>
              <p:nvSpPr>
                <p:cNvPr id="1146" name="Google Shape;1146;p116"/>
                <p:cNvSpPr/>
                <p:nvPr/>
              </p:nvSpPr>
              <p:spPr>
                <a:xfrm>
                  <a:off x="5623429" y="2596810"/>
                  <a:ext cx="153686" cy="1731550"/>
                </a:xfrm>
                <a:custGeom>
                  <a:avLst/>
                  <a:gdLst/>
                  <a:ahLst/>
                  <a:cxnLst/>
                  <a:rect l="l" t="t" r="r" b="b"/>
                  <a:pathLst>
                    <a:path w="66675" h="504825" extrusionOk="0">
                      <a:moveTo>
                        <a:pt x="34871" y="34871"/>
                      </a:moveTo>
                      <a:lnTo>
                        <a:pt x="34871" y="479404"/>
                      </a:lnTo>
                    </a:path>
                  </a:pathLst>
                </a:custGeom>
                <a:noFill/>
                <a:ln w="19050" cap="flat" cmpd="sng">
                  <a:solidFill>
                    <a:schemeClr val="accen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799"/>
                    <a:buFont typeface="Arial"/>
                    <a:buNone/>
                  </a:pPr>
                  <a:endParaRPr sz="1799" b="0" i="0" u="none" strike="noStrike" cap="none">
                    <a:solidFill>
                      <a:schemeClr val="dk1"/>
                    </a:solidFill>
                    <a:latin typeface="Arial"/>
                    <a:ea typeface="Arial"/>
                    <a:cs typeface="Arial"/>
                    <a:sym typeface="Arial"/>
                  </a:endParaRPr>
                </a:p>
              </p:txBody>
            </p:sp>
          </p:grpSp>
          <p:sp>
            <p:nvSpPr>
              <p:cNvPr id="1147" name="Google Shape;1147;p116"/>
              <p:cNvSpPr/>
              <p:nvPr/>
            </p:nvSpPr>
            <p:spPr>
              <a:xfrm>
                <a:off x="4476813" y="3652399"/>
                <a:ext cx="1299639" cy="187738"/>
              </a:xfrm>
              <a:custGeom>
                <a:avLst/>
                <a:gdLst/>
                <a:ahLst/>
                <a:cxnLst/>
                <a:rect l="l" t="t" r="r" b="b"/>
                <a:pathLst>
                  <a:path w="552450" h="171450" extrusionOk="0">
                    <a:moveTo>
                      <a:pt x="522064" y="34871"/>
                    </a:moveTo>
                    <a:cubicBezTo>
                      <a:pt x="522064" y="92542"/>
                      <a:pt x="412997" y="139283"/>
                      <a:pt x="278461" y="139283"/>
                    </a:cubicBezTo>
                    <a:cubicBezTo>
                      <a:pt x="143937" y="139283"/>
                      <a:pt x="34871" y="92542"/>
                      <a:pt x="34871" y="34871"/>
                    </a:cubicBezTo>
                  </a:path>
                </a:pathLst>
              </a:custGeom>
              <a:noFill/>
              <a:ln w="19050" cap="flat" cmpd="sng">
                <a:solidFill>
                  <a:schemeClr val="accen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799"/>
                  <a:buFont typeface="Arial"/>
                  <a:buNone/>
                </a:pPr>
                <a:endParaRPr sz="1799" b="0" i="0" u="none" strike="noStrike" cap="none">
                  <a:solidFill>
                    <a:schemeClr val="dk1"/>
                  </a:solidFill>
                  <a:latin typeface="Arial"/>
                  <a:ea typeface="Arial"/>
                  <a:cs typeface="Arial"/>
                  <a:sym typeface="Arial"/>
                </a:endParaRPr>
              </a:p>
            </p:txBody>
          </p:sp>
          <p:sp>
            <p:nvSpPr>
              <p:cNvPr id="1148" name="Google Shape;1148;p116"/>
              <p:cNvSpPr/>
              <p:nvPr/>
            </p:nvSpPr>
            <p:spPr>
              <a:xfrm>
                <a:off x="4476813" y="4153541"/>
                <a:ext cx="1301020" cy="187738"/>
              </a:xfrm>
              <a:custGeom>
                <a:avLst/>
                <a:gdLst/>
                <a:ahLst/>
                <a:cxnLst/>
                <a:rect l="l" t="t" r="r" b="b"/>
                <a:pathLst>
                  <a:path w="552450" h="171450" extrusionOk="0">
                    <a:moveTo>
                      <a:pt x="522064" y="34871"/>
                    </a:moveTo>
                    <a:cubicBezTo>
                      <a:pt x="522064" y="92542"/>
                      <a:pt x="412997" y="139283"/>
                      <a:pt x="278461" y="139283"/>
                    </a:cubicBezTo>
                    <a:cubicBezTo>
                      <a:pt x="143937" y="139283"/>
                      <a:pt x="34871" y="92542"/>
                      <a:pt x="34871" y="34871"/>
                    </a:cubicBezTo>
                  </a:path>
                </a:pathLst>
              </a:custGeom>
              <a:noFill/>
              <a:ln w="19050" cap="flat" cmpd="sng">
                <a:solidFill>
                  <a:schemeClr val="accen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799"/>
                  <a:buFont typeface="Arial"/>
                  <a:buNone/>
                </a:pPr>
                <a:endParaRPr sz="1799" b="0" i="0" u="none" strike="noStrike" cap="none">
                  <a:solidFill>
                    <a:schemeClr val="dk1"/>
                  </a:solidFill>
                  <a:latin typeface="Arial"/>
                  <a:ea typeface="Arial"/>
                  <a:cs typeface="Arial"/>
                  <a:sym typeface="Arial"/>
                </a:endParaRPr>
              </a:p>
            </p:txBody>
          </p:sp>
        </p:grpSp>
        <p:grpSp>
          <p:nvGrpSpPr>
            <p:cNvPr id="1149" name="Google Shape;1149;p116"/>
            <p:cNvGrpSpPr/>
            <p:nvPr/>
          </p:nvGrpSpPr>
          <p:grpSpPr>
            <a:xfrm>
              <a:off x="5368884" y="3569125"/>
              <a:ext cx="345681" cy="366142"/>
              <a:chOff x="4476813" y="2588566"/>
              <a:chExt cx="1301020" cy="1752713"/>
            </a:xfrm>
          </p:grpSpPr>
          <p:grpSp>
            <p:nvGrpSpPr>
              <p:cNvPr id="1150" name="Google Shape;1150;p116"/>
              <p:cNvGrpSpPr/>
              <p:nvPr/>
            </p:nvGrpSpPr>
            <p:grpSpPr>
              <a:xfrm>
                <a:off x="4476813" y="2588566"/>
                <a:ext cx="1300302" cy="1739794"/>
                <a:chOff x="4476813" y="2588566"/>
                <a:chExt cx="1300302" cy="1739794"/>
              </a:xfrm>
            </p:grpSpPr>
            <p:sp>
              <p:nvSpPr>
                <p:cNvPr id="1151" name="Google Shape;1151;p116"/>
                <p:cNvSpPr/>
                <p:nvPr/>
              </p:nvSpPr>
              <p:spPr>
                <a:xfrm>
                  <a:off x="4476813" y="2588566"/>
                  <a:ext cx="1299639" cy="302466"/>
                </a:xfrm>
                <a:custGeom>
                  <a:avLst/>
                  <a:gdLst/>
                  <a:ahLst/>
                  <a:cxnLst/>
                  <a:rect l="l" t="t" r="r" b="b"/>
                  <a:pathLst>
                    <a:path w="552450" h="276225" extrusionOk="0">
                      <a:moveTo>
                        <a:pt x="522064" y="139283"/>
                      </a:moveTo>
                      <a:cubicBezTo>
                        <a:pt x="522064" y="196955"/>
                        <a:pt x="412997" y="243695"/>
                        <a:pt x="278461" y="243695"/>
                      </a:cubicBezTo>
                      <a:cubicBezTo>
                        <a:pt x="143937" y="243695"/>
                        <a:pt x="34871" y="196955"/>
                        <a:pt x="34871" y="139283"/>
                      </a:cubicBezTo>
                      <a:cubicBezTo>
                        <a:pt x="34871" y="81611"/>
                        <a:pt x="143937" y="34871"/>
                        <a:pt x="278461" y="34871"/>
                      </a:cubicBezTo>
                      <a:cubicBezTo>
                        <a:pt x="412997" y="34871"/>
                        <a:pt x="522064" y="81611"/>
                        <a:pt x="522064" y="139283"/>
                      </a:cubicBezTo>
                      <a:close/>
                    </a:path>
                  </a:pathLst>
                </a:custGeom>
                <a:noFill/>
                <a:ln w="19050" cap="flat" cmpd="sng">
                  <a:solidFill>
                    <a:schemeClr val="accen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799"/>
                    <a:buFont typeface="Arial"/>
                    <a:buNone/>
                  </a:pPr>
                  <a:endParaRPr sz="1799" b="0" i="0" u="none" strike="noStrike" cap="none">
                    <a:solidFill>
                      <a:schemeClr val="dk1"/>
                    </a:solidFill>
                    <a:latin typeface="Arial"/>
                    <a:ea typeface="Arial"/>
                    <a:cs typeface="Arial"/>
                    <a:sym typeface="Arial"/>
                  </a:endParaRPr>
                </a:p>
              </p:txBody>
            </p:sp>
            <p:sp>
              <p:nvSpPr>
                <p:cNvPr id="1152" name="Google Shape;1152;p116"/>
                <p:cNvSpPr/>
                <p:nvPr/>
              </p:nvSpPr>
              <p:spPr>
                <a:xfrm>
                  <a:off x="4476813" y="3174841"/>
                  <a:ext cx="1299639" cy="187738"/>
                </a:xfrm>
                <a:custGeom>
                  <a:avLst/>
                  <a:gdLst/>
                  <a:ahLst/>
                  <a:cxnLst/>
                  <a:rect l="l" t="t" r="r" b="b"/>
                  <a:pathLst>
                    <a:path w="552450" h="171450" extrusionOk="0">
                      <a:moveTo>
                        <a:pt x="522064" y="34871"/>
                      </a:moveTo>
                      <a:cubicBezTo>
                        <a:pt x="522064" y="92542"/>
                        <a:pt x="412997" y="139283"/>
                        <a:pt x="278461" y="139283"/>
                      </a:cubicBezTo>
                      <a:cubicBezTo>
                        <a:pt x="143937" y="139283"/>
                        <a:pt x="34871" y="92542"/>
                        <a:pt x="34871" y="34871"/>
                      </a:cubicBezTo>
                    </a:path>
                  </a:pathLst>
                </a:custGeom>
                <a:noFill/>
                <a:ln w="19050" cap="flat" cmpd="sng">
                  <a:solidFill>
                    <a:schemeClr val="accen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799"/>
                    <a:buFont typeface="Arial"/>
                    <a:buNone/>
                  </a:pPr>
                  <a:endParaRPr sz="1799" b="0" i="0" u="none" strike="noStrike" cap="none">
                    <a:solidFill>
                      <a:schemeClr val="dk1"/>
                    </a:solidFill>
                    <a:latin typeface="Arial"/>
                    <a:ea typeface="Arial"/>
                    <a:cs typeface="Arial"/>
                    <a:sym typeface="Arial"/>
                  </a:endParaRPr>
                </a:p>
              </p:txBody>
            </p:sp>
            <p:sp>
              <p:nvSpPr>
                <p:cNvPr id="1153" name="Google Shape;1153;p116"/>
                <p:cNvSpPr/>
                <p:nvPr/>
              </p:nvSpPr>
              <p:spPr>
                <a:xfrm>
                  <a:off x="4477246" y="2633073"/>
                  <a:ext cx="149519" cy="1652040"/>
                </a:xfrm>
                <a:custGeom>
                  <a:avLst/>
                  <a:gdLst/>
                  <a:ahLst/>
                  <a:cxnLst/>
                  <a:rect l="l" t="t" r="r" b="b"/>
                  <a:pathLst>
                    <a:path w="66675" h="504825" extrusionOk="0">
                      <a:moveTo>
                        <a:pt x="34871" y="34871"/>
                      </a:moveTo>
                      <a:lnTo>
                        <a:pt x="34871" y="479404"/>
                      </a:lnTo>
                    </a:path>
                  </a:pathLst>
                </a:custGeom>
                <a:noFill/>
                <a:ln w="19050" cap="flat" cmpd="sng">
                  <a:solidFill>
                    <a:schemeClr val="accen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799"/>
                    <a:buFont typeface="Arial"/>
                    <a:buNone/>
                  </a:pPr>
                  <a:endParaRPr sz="1799" b="0" i="0" u="none" strike="noStrike" cap="none">
                    <a:solidFill>
                      <a:schemeClr val="dk1"/>
                    </a:solidFill>
                    <a:latin typeface="Arial"/>
                    <a:ea typeface="Arial"/>
                    <a:cs typeface="Arial"/>
                    <a:sym typeface="Arial"/>
                  </a:endParaRPr>
                </a:p>
              </p:txBody>
            </p:sp>
            <p:sp>
              <p:nvSpPr>
                <p:cNvPr id="1154" name="Google Shape;1154;p116"/>
                <p:cNvSpPr/>
                <p:nvPr/>
              </p:nvSpPr>
              <p:spPr>
                <a:xfrm>
                  <a:off x="5623429" y="2596810"/>
                  <a:ext cx="153686" cy="1731550"/>
                </a:xfrm>
                <a:custGeom>
                  <a:avLst/>
                  <a:gdLst/>
                  <a:ahLst/>
                  <a:cxnLst/>
                  <a:rect l="l" t="t" r="r" b="b"/>
                  <a:pathLst>
                    <a:path w="66675" h="504825" extrusionOk="0">
                      <a:moveTo>
                        <a:pt x="34871" y="34871"/>
                      </a:moveTo>
                      <a:lnTo>
                        <a:pt x="34871" y="479404"/>
                      </a:lnTo>
                    </a:path>
                  </a:pathLst>
                </a:custGeom>
                <a:noFill/>
                <a:ln w="19050" cap="flat" cmpd="sng">
                  <a:solidFill>
                    <a:schemeClr val="accen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799"/>
                    <a:buFont typeface="Arial"/>
                    <a:buNone/>
                  </a:pPr>
                  <a:endParaRPr sz="1799" b="0" i="0" u="none" strike="noStrike" cap="none">
                    <a:solidFill>
                      <a:schemeClr val="dk1"/>
                    </a:solidFill>
                    <a:latin typeface="Arial"/>
                    <a:ea typeface="Arial"/>
                    <a:cs typeface="Arial"/>
                    <a:sym typeface="Arial"/>
                  </a:endParaRPr>
                </a:p>
              </p:txBody>
            </p:sp>
          </p:grpSp>
          <p:sp>
            <p:nvSpPr>
              <p:cNvPr id="1155" name="Google Shape;1155;p116"/>
              <p:cNvSpPr/>
              <p:nvPr/>
            </p:nvSpPr>
            <p:spPr>
              <a:xfrm>
                <a:off x="4476813" y="3652399"/>
                <a:ext cx="1299639" cy="187738"/>
              </a:xfrm>
              <a:custGeom>
                <a:avLst/>
                <a:gdLst/>
                <a:ahLst/>
                <a:cxnLst/>
                <a:rect l="l" t="t" r="r" b="b"/>
                <a:pathLst>
                  <a:path w="552450" h="171450" extrusionOk="0">
                    <a:moveTo>
                      <a:pt x="522064" y="34871"/>
                    </a:moveTo>
                    <a:cubicBezTo>
                      <a:pt x="522064" y="92542"/>
                      <a:pt x="412997" y="139283"/>
                      <a:pt x="278461" y="139283"/>
                    </a:cubicBezTo>
                    <a:cubicBezTo>
                      <a:pt x="143937" y="139283"/>
                      <a:pt x="34871" y="92542"/>
                      <a:pt x="34871" y="34871"/>
                    </a:cubicBezTo>
                  </a:path>
                </a:pathLst>
              </a:custGeom>
              <a:noFill/>
              <a:ln w="19050" cap="flat" cmpd="sng">
                <a:solidFill>
                  <a:schemeClr val="accen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799"/>
                  <a:buFont typeface="Arial"/>
                  <a:buNone/>
                </a:pPr>
                <a:endParaRPr sz="1799" b="0" i="0" u="none" strike="noStrike" cap="none">
                  <a:solidFill>
                    <a:schemeClr val="dk1"/>
                  </a:solidFill>
                  <a:latin typeface="Arial"/>
                  <a:ea typeface="Arial"/>
                  <a:cs typeface="Arial"/>
                  <a:sym typeface="Arial"/>
                </a:endParaRPr>
              </a:p>
            </p:txBody>
          </p:sp>
          <p:sp>
            <p:nvSpPr>
              <p:cNvPr id="1156" name="Google Shape;1156;p116"/>
              <p:cNvSpPr/>
              <p:nvPr/>
            </p:nvSpPr>
            <p:spPr>
              <a:xfrm>
                <a:off x="4476813" y="4153541"/>
                <a:ext cx="1301020" cy="187738"/>
              </a:xfrm>
              <a:custGeom>
                <a:avLst/>
                <a:gdLst/>
                <a:ahLst/>
                <a:cxnLst/>
                <a:rect l="l" t="t" r="r" b="b"/>
                <a:pathLst>
                  <a:path w="552450" h="171450" extrusionOk="0">
                    <a:moveTo>
                      <a:pt x="522064" y="34871"/>
                    </a:moveTo>
                    <a:cubicBezTo>
                      <a:pt x="522064" y="92542"/>
                      <a:pt x="412997" y="139283"/>
                      <a:pt x="278461" y="139283"/>
                    </a:cubicBezTo>
                    <a:cubicBezTo>
                      <a:pt x="143937" y="139283"/>
                      <a:pt x="34871" y="92542"/>
                      <a:pt x="34871" y="34871"/>
                    </a:cubicBezTo>
                  </a:path>
                </a:pathLst>
              </a:custGeom>
              <a:noFill/>
              <a:ln w="19050" cap="flat" cmpd="sng">
                <a:solidFill>
                  <a:schemeClr val="accen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799"/>
                  <a:buFont typeface="Arial"/>
                  <a:buNone/>
                </a:pPr>
                <a:endParaRPr sz="1799" b="0" i="0" u="none" strike="noStrike" cap="none">
                  <a:solidFill>
                    <a:schemeClr val="dk1"/>
                  </a:solidFill>
                  <a:latin typeface="Arial"/>
                  <a:ea typeface="Arial"/>
                  <a:cs typeface="Arial"/>
                  <a:sym typeface="Arial"/>
                </a:endParaRPr>
              </a:p>
            </p:txBody>
          </p:sp>
        </p:grpSp>
        <p:grpSp>
          <p:nvGrpSpPr>
            <p:cNvPr id="1157" name="Google Shape;1157;p116"/>
            <p:cNvGrpSpPr/>
            <p:nvPr/>
          </p:nvGrpSpPr>
          <p:grpSpPr>
            <a:xfrm>
              <a:off x="1022127" y="4504040"/>
              <a:ext cx="345681" cy="366142"/>
              <a:chOff x="4476813" y="2588566"/>
              <a:chExt cx="1301020" cy="1752713"/>
            </a:xfrm>
          </p:grpSpPr>
          <p:grpSp>
            <p:nvGrpSpPr>
              <p:cNvPr id="1158" name="Google Shape;1158;p116"/>
              <p:cNvGrpSpPr/>
              <p:nvPr/>
            </p:nvGrpSpPr>
            <p:grpSpPr>
              <a:xfrm>
                <a:off x="4476813" y="2588566"/>
                <a:ext cx="1300302" cy="1739794"/>
                <a:chOff x="4476813" y="2588566"/>
                <a:chExt cx="1300302" cy="1739794"/>
              </a:xfrm>
            </p:grpSpPr>
            <p:sp>
              <p:nvSpPr>
                <p:cNvPr id="1159" name="Google Shape;1159;p116"/>
                <p:cNvSpPr/>
                <p:nvPr/>
              </p:nvSpPr>
              <p:spPr>
                <a:xfrm>
                  <a:off x="4476813" y="2588566"/>
                  <a:ext cx="1299639" cy="302466"/>
                </a:xfrm>
                <a:custGeom>
                  <a:avLst/>
                  <a:gdLst/>
                  <a:ahLst/>
                  <a:cxnLst/>
                  <a:rect l="l" t="t" r="r" b="b"/>
                  <a:pathLst>
                    <a:path w="552450" h="276225" extrusionOk="0">
                      <a:moveTo>
                        <a:pt x="522064" y="139283"/>
                      </a:moveTo>
                      <a:cubicBezTo>
                        <a:pt x="522064" y="196955"/>
                        <a:pt x="412997" y="243695"/>
                        <a:pt x="278461" y="243695"/>
                      </a:cubicBezTo>
                      <a:cubicBezTo>
                        <a:pt x="143937" y="243695"/>
                        <a:pt x="34871" y="196955"/>
                        <a:pt x="34871" y="139283"/>
                      </a:cubicBezTo>
                      <a:cubicBezTo>
                        <a:pt x="34871" y="81611"/>
                        <a:pt x="143937" y="34871"/>
                        <a:pt x="278461" y="34871"/>
                      </a:cubicBezTo>
                      <a:cubicBezTo>
                        <a:pt x="412997" y="34871"/>
                        <a:pt x="522064" y="81611"/>
                        <a:pt x="522064" y="139283"/>
                      </a:cubicBezTo>
                      <a:close/>
                    </a:path>
                  </a:pathLst>
                </a:custGeom>
                <a:noFill/>
                <a:ln w="19050" cap="flat" cmpd="sng">
                  <a:solidFill>
                    <a:schemeClr val="accent2"/>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799"/>
                    <a:buFont typeface="Arial"/>
                    <a:buNone/>
                  </a:pPr>
                  <a:endParaRPr sz="1799" b="0" i="0" u="none" strike="noStrike" cap="none">
                    <a:solidFill>
                      <a:schemeClr val="dk1"/>
                    </a:solidFill>
                    <a:latin typeface="Arial"/>
                    <a:ea typeface="Arial"/>
                    <a:cs typeface="Arial"/>
                    <a:sym typeface="Arial"/>
                  </a:endParaRPr>
                </a:p>
              </p:txBody>
            </p:sp>
            <p:sp>
              <p:nvSpPr>
                <p:cNvPr id="1160" name="Google Shape;1160;p116"/>
                <p:cNvSpPr/>
                <p:nvPr/>
              </p:nvSpPr>
              <p:spPr>
                <a:xfrm>
                  <a:off x="4476813" y="3174841"/>
                  <a:ext cx="1299639" cy="187738"/>
                </a:xfrm>
                <a:custGeom>
                  <a:avLst/>
                  <a:gdLst/>
                  <a:ahLst/>
                  <a:cxnLst/>
                  <a:rect l="l" t="t" r="r" b="b"/>
                  <a:pathLst>
                    <a:path w="552450" h="171450" extrusionOk="0">
                      <a:moveTo>
                        <a:pt x="522064" y="34871"/>
                      </a:moveTo>
                      <a:cubicBezTo>
                        <a:pt x="522064" y="92542"/>
                        <a:pt x="412997" y="139283"/>
                        <a:pt x="278461" y="139283"/>
                      </a:cubicBezTo>
                      <a:cubicBezTo>
                        <a:pt x="143937" y="139283"/>
                        <a:pt x="34871" y="92542"/>
                        <a:pt x="34871" y="34871"/>
                      </a:cubicBezTo>
                    </a:path>
                  </a:pathLst>
                </a:custGeom>
                <a:noFill/>
                <a:ln w="19050" cap="flat" cmpd="sng">
                  <a:solidFill>
                    <a:schemeClr val="accent2"/>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799"/>
                    <a:buFont typeface="Arial"/>
                    <a:buNone/>
                  </a:pPr>
                  <a:endParaRPr sz="1799" b="0" i="0" u="none" strike="noStrike" cap="none">
                    <a:solidFill>
                      <a:schemeClr val="dk1"/>
                    </a:solidFill>
                    <a:latin typeface="Arial"/>
                    <a:ea typeface="Arial"/>
                    <a:cs typeface="Arial"/>
                    <a:sym typeface="Arial"/>
                  </a:endParaRPr>
                </a:p>
              </p:txBody>
            </p:sp>
            <p:sp>
              <p:nvSpPr>
                <p:cNvPr id="1161" name="Google Shape;1161;p116"/>
                <p:cNvSpPr/>
                <p:nvPr/>
              </p:nvSpPr>
              <p:spPr>
                <a:xfrm>
                  <a:off x="4477246" y="2633073"/>
                  <a:ext cx="149519" cy="1652040"/>
                </a:xfrm>
                <a:custGeom>
                  <a:avLst/>
                  <a:gdLst/>
                  <a:ahLst/>
                  <a:cxnLst/>
                  <a:rect l="l" t="t" r="r" b="b"/>
                  <a:pathLst>
                    <a:path w="66675" h="504825" extrusionOk="0">
                      <a:moveTo>
                        <a:pt x="34871" y="34871"/>
                      </a:moveTo>
                      <a:lnTo>
                        <a:pt x="34871" y="479404"/>
                      </a:lnTo>
                    </a:path>
                  </a:pathLst>
                </a:custGeom>
                <a:noFill/>
                <a:ln w="19050" cap="flat" cmpd="sng">
                  <a:solidFill>
                    <a:schemeClr val="accent2"/>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799"/>
                    <a:buFont typeface="Arial"/>
                    <a:buNone/>
                  </a:pPr>
                  <a:endParaRPr sz="1799" b="0" i="0" u="none" strike="noStrike" cap="none">
                    <a:solidFill>
                      <a:schemeClr val="dk1"/>
                    </a:solidFill>
                    <a:latin typeface="Arial"/>
                    <a:ea typeface="Arial"/>
                    <a:cs typeface="Arial"/>
                    <a:sym typeface="Arial"/>
                  </a:endParaRPr>
                </a:p>
              </p:txBody>
            </p:sp>
            <p:sp>
              <p:nvSpPr>
                <p:cNvPr id="1162" name="Google Shape;1162;p116"/>
                <p:cNvSpPr/>
                <p:nvPr/>
              </p:nvSpPr>
              <p:spPr>
                <a:xfrm>
                  <a:off x="5623429" y="2596810"/>
                  <a:ext cx="153686" cy="1731550"/>
                </a:xfrm>
                <a:custGeom>
                  <a:avLst/>
                  <a:gdLst/>
                  <a:ahLst/>
                  <a:cxnLst/>
                  <a:rect l="l" t="t" r="r" b="b"/>
                  <a:pathLst>
                    <a:path w="66675" h="504825" extrusionOk="0">
                      <a:moveTo>
                        <a:pt x="34871" y="34871"/>
                      </a:moveTo>
                      <a:lnTo>
                        <a:pt x="34871" y="479404"/>
                      </a:lnTo>
                    </a:path>
                  </a:pathLst>
                </a:custGeom>
                <a:noFill/>
                <a:ln w="19050" cap="flat" cmpd="sng">
                  <a:solidFill>
                    <a:schemeClr val="accent2"/>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799"/>
                    <a:buFont typeface="Arial"/>
                    <a:buNone/>
                  </a:pPr>
                  <a:endParaRPr sz="1799" b="0" i="0" u="none" strike="noStrike" cap="none">
                    <a:solidFill>
                      <a:schemeClr val="dk1"/>
                    </a:solidFill>
                    <a:latin typeface="Arial"/>
                    <a:ea typeface="Arial"/>
                    <a:cs typeface="Arial"/>
                    <a:sym typeface="Arial"/>
                  </a:endParaRPr>
                </a:p>
              </p:txBody>
            </p:sp>
          </p:grpSp>
          <p:sp>
            <p:nvSpPr>
              <p:cNvPr id="1163" name="Google Shape;1163;p116"/>
              <p:cNvSpPr/>
              <p:nvPr/>
            </p:nvSpPr>
            <p:spPr>
              <a:xfrm>
                <a:off x="4476813" y="3652399"/>
                <a:ext cx="1299639" cy="187738"/>
              </a:xfrm>
              <a:custGeom>
                <a:avLst/>
                <a:gdLst/>
                <a:ahLst/>
                <a:cxnLst/>
                <a:rect l="l" t="t" r="r" b="b"/>
                <a:pathLst>
                  <a:path w="552450" h="171450" extrusionOk="0">
                    <a:moveTo>
                      <a:pt x="522064" y="34871"/>
                    </a:moveTo>
                    <a:cubicBezTo>
                      <a:pt x="522064" y="92542"/>
                      <a:pt x="412997" y="139283"/>
                      <a:pt x="278461" y="139283"/>
                    </a:cubicBezTo>
                    <a:cubicBezTo>
                      <a:pt x="143937" y="139283"/>
                      <a:pt x="34871" y="92542"/>
                      <a:pt x="34871" y="34871"/>
                    </a:cubicBezTo>
                  </a:path>
                </a:pathLst>
              </a:custGeom>
              <a:noFill/>
              <a:ln w="19050" cap="flat" cmpd="sng">
                <a:solidFill>
                  <a:schemeClr val="accent2"/>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799"/>
                  <a:buFont typeface="Arial"/>
                  <a:buNone/>
                </a:pPr>
                <a:endParaRPr sz="1799" b="0" i="0" u="none" strike="noStrike" cap="none">
                  <a:solidFill>
                    <a:schemeClr val="dk1"/>
                  </a:solidFill>
                  <a:latin typeface="Arial"/>
                  <a:ea typeface="Arial"/>
                  <a:cs typeface="Arial"/>
                  <a:sym typeface="Arial"/>
                </a:endParaRPr>
              </a:p>
            </p:txBody>
          </p:sp>
          <p:sp>
            <p:nvSpPr>
              <p:cNvPr id="1164" name="Google Shape;1164;p116"/>
              <p:cNvSpPr/>
              <p:nvPr/>
            </p:nvSpPr>
            <p:spPr>
              <a:xfrm>
                <a:off x="4476813" y="4153541"/>
                <a:ext cx="1301020" cy="187738"/>
              </a:xfrm>
              <a:custGeom>
                <a:avLst/>
                <a:gdLst/>
                <a:ahLst/>
                <a:cxnLst/>
                <a:rect l="l" t="t" r="r" b="b"/>
                <a:pathLst>
                  <a:path w="552450" h="171450" extrusionOk="0">
                    <a:moveTo>
                      <a:pt x="522064" y="34871"/>
                    </a:moveTo>
                    <a:cubicBezTo>
                      <a:pt x="522064" y="92542"/>
                      <a:pt x="412997" y="139283"/>
                      <a:pt x="278461" y="139283"/>
                    </a:cubicBezTo>
                    <a:cubicBezTo>
                      <a:pt x="143937" y="139283"/>
                      <a:pt x="34871" y="92542"/>
                      <a:pt x="34871" y="34871"/>
                    </a:cubicBezTo>
                  </a:path>
                </a:pathLst>
              </a:custGeom>
              <a:noFill/>
              <a:ln w="19050" cap="flat" cmpd="sng">
                <a:solidFill>
                  <a:schemeClr val="accent2"/>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799"/>
                  <a:buFont typeface="Arial"/>
                  <a:buNone/>
                </a:pPr>
                <a:endParaRPr sz="1799" b="0" i="0" u="none" strike="noStrike" cap="none">
                  <a:solidFill>
                    <a:schemeClr val="dk1"/>
                  </a:solidFill>
                  <a:latin typeface="Arial"/>
                  <a:ea typeface="Arial"/>
                  <a:cs typeface="Arial"/>
                  <a:sym typeface="Arial"/>
                </a:endParaRPr>
              </a:p>
            </p:txBody>
          </p:sp>
        </p:grpSp>
        <p:grpSp>
          <p:nvGrpSpPr>
            <p:cNvPr id="1165" name="Google Shape;1165;p116"/>
            <p:cNvGrpSpPr/>
            <p:nvPr/>
          </p:nvGrpSpPr>
          <p:grpSpPr>
            <a:xfrm>
              <a:off x="3037245" y="4504040"/>
              <a:ext cx="345681" cy="366142"/>
              <a:chOff x="4476813" y="2588566"/>
              <a:chExt cx="1301020" cy="1752713"/>
            </a:xfrm>
          </p:grpSpPr>
          <p:grpSp>
            <p:nvGrpSpPr>
              <p:cNvPr id="1166" name="Google Shape;1166;p116"/>
              <p:cNvGrpSpPr/>
              <p:nvPr/>
            </p:nvGrpSpPr>
            <p:grpSpPr>
              <a:xfrm>
                <a:off x="4476813" y="2588566"/>
                <a:ext cx="1300302" cy="1739794"/>
                <a:chOff x="4476813" y="2588566"/>
                <a:chExt cx="1300302" cy="1739794"/>
              </a:xfrm>
            </p:grpSpPr>
            <p:sp>
              <p:nvSpPr>
                <p:cNvPr id="1167" name="Google Shape;1167;p116"/>
                <p:cNvSpPr/>
                <p:nvPr/>
              </p:nvSpPr>
              <p:spPr>
                <a:xfrm>
                  <a:off x="4476813" y="2588566"/>
                  <a:ext cx="1299639" cy="302466"/>
                </a:xfrm>
                <a:custGeom>
                  <a:avLst/>
                  <a:gdLst/>
                  <a:ahLst/>
                  <a:cxnLst/>
                  <a:rect l="l" t="t" r="r" b="b"/>
                  <a:pathLst>
                    <a:path w="552450" h="276225" extrusionOk="0">
                      <a:moveTo>
                        <a:pt x="522064" y="139283"/>
                      </a:moveTo>
                      <a:cubicBezTo>
                        <a:pt x="522064" y="196955"/>
                        <a:pt x="412997" y="243695"/>
                        <a:pt x="278461" y="243695"/>
                      </a:cubicBezTo>
                      <a:cubicBezTo>
                        <a:pt x="143937" y="243695"/>
                        <a:pt x="34871" y="196955"/>
                        <a:pt x="34871" y="139283"/>
                      </a:cubicBezTo>
                      <a:cubicBezTo>
                        <a:pt x="34871" y="81611"/>
                        <a:pt x="143937" y="34871"/>
                        <a:pt x="278461" y="34871"/>
                      </a:cubicBezTo>
                      <a:cubicBezTo>
                        <a:pt x="412997" y="34871"/>
                        <a:pt x="522064" y="81611"/>
                        <a:pt x="522064" y="139283"/>
                      </a:cubicBezTo>
                      <a:close/>
                    </a:path>
                  </a:pathLst>
                </a:custGeom>
                <a:noFill/>
                <a:ln w="19050" cap="flat" cmpd="sng">
                  <a:solidFill>
                    <a:schemeClr val="accent2"/>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799"/>
                    <a:buFont typeface="Arial"/>
                    <a:buNone/>
                  </a:pPr>
                  <a:endParaRPr sz="1799" b="0" i="0" u="none" strike="noStrike" cap="none">
                    <a:solidFill>
                      <a:schemeClr val="dk1"/>
                    </a:solidFill>
                    <a:latin typeface="Arial"/>
                    <a:ea typeface="Arial"/>
                    <a:cs typeface="Arial"/>
                    <a:sym typeface="Arial"/>
                  </a:endParaRPr>
                </a:p>
              </p:txBody>
            </p:sp>
            <p:sp>
              <p:nvSpPr>
                <p:cNvPr id="1168" name="Google Shape;1168;p116"/>
                <p:cNvSpPr/>
                <p:nvPr/>
              </p:nvSpPr>
              <p:spPr>
                <a:xfrm>
                  <a:off x="4476813" y="3174841"/>
                  <a:ext cx="1299639" cy="187738"/>
                </a:xfrm>
                <a:custGeom>
                  <a:avLst/>
                  <a:gdLst/>
                  <a:ahLst/>
                  <a:cxnLst/>
                  <a:rect l="l" t="t" r="r" b="b"/>
                  <a:pathLst>
                    <a:path w="552450" h="171450" extrusionOk="0">
                      <a:moveTo>
                        <a:pt x="522064" y="34871"/>
                      </a:moveTo>
                      <a:cubicBezTo>
                        <a:pt x="522064" y="92542"/>
                        <a:pt x="412997" y="139283"/>
                        <a:pt x="278461" y="139283"/>
                      </a:cubicBezTo>
                      <a:cubicBezTo>
                        <a:pt x="143937" y="139283"/>
                        <a:pt x="34871" y="92542"/>
                        <a:pt x="34871" y="34871"/>
                      </a:cubicBezTo>
                    </a:path>
                  </a:pathLst>
                </a:custGeom>
                <a:noFill/>
                <a:ln w="19050" cap="flat" cmpd="sng">
                  <a:solidFill>
                    <a:schemeClr val="accent2"/>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799"/>
                    <a:buFont typeface="Arial"/>
                    <a:buNone/>
                  </a:pPr>
                  <a:endParaRPr sz="1799" b="0" i="0" u="none" strike="noStrike" cap="none">
                    <a:solidFill>
                      <a:schemeClr val="dk1"/>
                    </a:solidFill>
                    <a:latin typeface="Arial"/>
                    <a:ea typeface="Arial"/>
                    <a:cs typeface="Arial"/>
                    <a:sym typeface="Arial"/>
                  </a:endParaRPr>
                </a:p>
              </p:txBody>
            </p:sp>
            <p:sp>
              <p:nvSpPr>
                <p:cNvPr id="1169" name="Google Shape;1169;p116"/>
                <p:cNvSpPr/>
                <p:nvPr/>
              </p:nvSpPr>
              <p:spPr>
                <a:xfrm>
                  <a:off x="4477246" y="2633073"/>
                  <a:ext cx="149519" cy="1652040"/>
                </a:xfrm>
                <a:custGeom>
                  <a:avLst/>
                  <a:gdLst/>
                  <a:ahLst/>
                  <a:cxnLst/>
                  <a:rect l="l" t="t" r="r" b="b"/>
                  <a:pathLst>
                    <a:path w="66675" h="504825" extrusionOk="0">
                      <a:moveTo>
                        <a:pt x="34871" y="34871"/>
                      </a:moveTo>
                      <a:lnTo>
                        <a:pt x="34871" y="479404"/>
                      </a:lnTo>
                    </a:path>
                  </a:pathLst>
                </a:custGeom>
                <a:noFill/>
                <a:ln w="19050" cap="flat" cmpd="sng">
                  <a:solidFill>
                    <a:schemeClr val="accent2"/>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799"/>
                    <a:buFont typeface="Arial"/>
                    <a:buNone/>
                  </a:pPr>
                  <a:endParaRPr sz="1799" b="0" i="0" u="none" strike="noStrike" cap="none">
                    <a:solidFill>
                      <a:schemeClr val="dk1"/>
                    </a:solidFill>
                    <a:latin typeface="Arial"/>
                    <a:ea typeface="Arial"/>
                    <a:cs typeface="Arial"/>
                    <a:sym typeface="Arial"/>
                  </a:endParaRPr>
                </a:p>
              </p:txBody>
            </p:sp>
            <p:sp>
              <p:nvSpPr>
                <p:cNvPr id="1170" name="Google Shape;1170;p116"/>
                <p:cNvSpPr/>
                <p:nvPr/>
              </p:nvSpPr>
              <p:spPr>
                <a:xfrm>
                  <a:off x="5623429" y="2596810"/>
                  <a:ext cx="153686" cy="1731550"/>
                </a:xfrm>
                <a:custGeom>
                  <a:avLst/>
                  <a:gdLst/>
                  <a:ahLst/>
                  <a:cxnLst/>
                  <a:rect l="l" t="t" r="r" b="b"/>
                  <a:pathLst>
                    <a:path w="66675" h="504825" extrusionOk="0">
                      <a:moveTo>
                        <a:pt x="34871" y="34871"/>
                      </a:moveTo>
                      <a:lnTo>
                        <a:pt x="34871" y="479404"/>
                      </a:lnTo>
                    </a:path>
                  </a:pathLst>
                </a:custGeom>
                <a:noFill/>
                <a:ln w="19050" cap="flat" cmpd="sng">
                  <a:solidFill>
                    <a:schemeClr val="accent2"/>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799"/>
                    <a:buFont typeface="Arial"/>
                    <a:buNone/>
                  </a:pPr>
                  <a:endParaRPr sz="1799" b="0" i="0" u="none" strike="noStrike" cap="none">
                    <a:solidFill>
                      <a:schemeClr val="dk1"/>
                    </a:solidFill>
                    <a:latin typeface="Arial"/>
                    <a:ea typeface="Arial"/>
                    <a:cs typeface="Arial"/>
                    <a:sym typeface="Arial"/>
                  </a:endParaRPr>
                </a:p>
              </p:txBody>
            </p:sp>
          </p:grpSp>
          <p:sp>
            <p:nvSpPr>
              <p:cNvPr id="1171" name="Google Shape;1171;p116"/>
              <p:cNvSpPr/>
              <p:nvPr/>
            </p:nvSpPr>
            <p:spPr>
              <a:xfrm>
                <a:off x="4476813" y="3652399"/>
                <a:ext cx="1299639" cy="187738"/>
              </a:xfrm>
              <a:custGeom>
                <a:avLst/>
                <a:gdLst/>
                <a:ahLst/>
                <a:cxnLst/>
                <a:rect l="l" t="t" r="r" b="b"/>
                <a:pathLst>
                  <a:path w="552450" h="171450" extrusionOk="0">
                    <a:moveTo>
                      <a:pt x="522064" y="34871"/>
                    </a:moveTo>
                    <a:cubicBezTo>
                      <a:pt x="522064" y="92542"/>
                      <a:pt x="412997" y="139283"/>
                      <a:pt x="278461" y="139283"/>
                    </a:cubicBezTo>
                    <a:cubicBezTo>
                      <a:pt x="143937" y="139283"/>
                      <a:pt x="34871" y="92542"/>
                      <a:pt x="34871" y="34871"/>
                    </a:cubicBezTo>
                  </a:path>
                </a:pathLst>
              </a:custGeom>
              <a:noFill/>
              <a:ln w="19050" cap="flat" cmpd="sng">
                <a:solidFill>
                  <a:schemeClr val="accent2"/>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799"/>
                  <a:buFont typeface="Arial"/>
                  <a:buNone/>
                </a:pPr>
                <a:endParaRPr sz="1799" b="0" i="0" u="none" strike="noStrike" cap="none">
                  <a:solidFill>
                    <a:schemeClr val="dk1"/>
                  </a:solidFill>
                  <a:latin typeface="Arial"/>
                  <a:ea typeface="Arial"/>
                  <a:cs typeface="Arial"/>
                  <a:sym typeface="Arial"/>
                </a:endParaRPr>
              </a:p>
            </p:txBody>
          </p:sp>
          <p:sp>
            <p:nvSpPr>
              <p:cNvPr id="1172" name="Google Shape;1172;p116"/>
              <p:cNvSpPr/>
              <p:nvPr/>
            </p:nvSpPr>
            <p:spPr>
              <a:xfrm>
                <a:off x="4476813" y="4153541"/>
                <a:ext cx="1301020" cy="187738"/>
              </a:xfrm>
              <a:custGeom>
                <a:avLst/>
                <a:gdLst/>
                <a:ahLst/>
                <a:cxnLst/>
                <a:rect l="l" t="t" r="r" b="b"/>
                <a:pathLst>
                  <a:path w="552450" h="171450" extrusionOk="0">
                    <a:moveTo>
                      <a:pt x="522064" y="34871"/>
                    </a:moveTo>
                    <a:cubicBezTo>
                      <a:pt x="522064" y="92542"/>
                      <a:pt x="412997" y="139283"/>
                      <a:pt x="278461" y="139283"/>
                    </a:cubicBezTo>
                    <a:cubicBezTo>
                      <a:pt x="143937" y="139283"/>
                      <a:pt x="34871" y="92542"/>
                      <a:pt x="34871" y="34871"/>
                    </a:cubicBezTo>
                  </a:path>
                </a:pathLst>
              </a:custGeom>
              <a:noFill/>
              <a:ln w="19050" cap="flat" cmpd="sng">
                <a:solidFill>
                  <a:schemeClr val="accent2"/>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799"/>
                  <a:buFont typeface="Arial"/>
                  <a:buNone/>
                </a:pPr>
                <a:endParaRPr sz="1799" b="0" i="0" u="none" strike="noStrike" cap="none">
                  <a:solidFill>
                    <a:schemeClr val="dk1"/>
                  </a:solidFill>
                  <a:latin typeface="Arial"/>
                  <a:ea typeface="Arial"/>
                  <a:cs typeface="Arial"/>
                  <a:sym typeface="Arial"/>
                </a:endParaRPr>
              </a:p>
            </p:txBody>
          </p:sp>
        </p:grpSp>
        <p:grpSp>
          <p:nvGrpSpPr>
            <p:cNvPr id="1173" name="Google Shape;1173;p116"/>
            <p:cNvGrpSpPr/>
            <p:nvPr/>
          </p:nvGrpSpPr>
          <p:grpSpPr>
            <a:xfrm>
              <a:off x="5368884" y="4504040"/>
              <a:ext cx="345681" cy="366142"/>
              <a:chOff x="4476813" y="2588566"/>
              <a:chExt cx="1301020" cy="1752713"/>
            </a:xfrm>
          </p:grpSpPr>
          <p:grpSp>
            <p:nvGrpSpPr>
              <p:cNvPr id="1174" name="Google Shape;1174;p116"/>
              <p:cNvGrpSpPr/>
              <p:nvPr/>
            </p:nvGrpSpPr>
            <p:grpSpPr>
              <a:xfrm>
                <a:off x="4476813" y="2588566"/>
                <a:ext cx="1300302" cy="1739794"/>
                <a:chOff x="4476813" y="2588566"/>
                <a:chExt cx="1300302" cy="1739794"/>
              </a:xfrm>
            </p:grpSpPr>
            <p:sp>
              <p:nvSpPr>
                <p:cNvPr id="1175" name="Google Shape;1175;p116"/>
                <p:cNvSpPr/>
                <p:nvPr/>
              </p:nvSpPr>
              <p:spPr>
                <a:xfrm>
                  <a:off x="4476813" y="2588566"/>
                  <a:ext cx="1299639" cy="302466"/>
                </a:xfrm>
                <a:custGeom>
                  <a:avLst/>
                  <a:gdLst/>
                  <a:ahLst/>
                  <a:cxnLst/>
                  <a:rect l="l" t="t" r="r" b="b"/>
                  <a:pathLst>
                    <a:path w="552450" h="276225" extrusionOk="0">
                      <a:moveTo>
                        <a:pt x="522064" y="139283"/>
                      </a:moveTo>
                      <a:cubicBezTo>
                        <a:pt x="522064" y="196955"/>
                        <a:pt x="412997" y="243695"/>
                        <a:pt x="278461" y="243695"/>
                      </a:cubicBezTo>
                      <a:cubicBezTo>
                        <a:pt x="143937" y="243695"/>
                        <a:pt x="34871" y="196955"/>
                        <a:pt x="34871" y="139283"/>
                      </a:cubicBezTo>
                      <a:cubicBezTo>
                        <a:pt x="34871" y="81611"/>
                        <a:pt x="143937" y="34871"/>
                        <a:pt x="278461" y="34871"/>
                      </a:cubicBezTo>
                      <a:cubicBezTo>
                        <a:pt x="412997" y="34871"/>
                        <a:pt x="522064" y="81611"/>
                        <a:pt x="522064" y="139283"/>
                      </a:cubicBezTo>
                      <a:close/>
                    </a:path>
                  </a:pathLst>
                </a:custGeom>
                <a:noFill/>
                <a:ln w="19050" cap="flat" cmpd="sng">
                  <a:solidFill>
                    <a:schemeClr val="accent2"/>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799"/>
                    <a:buFont typeface="Arial"/>
                    <a:buNone/>
                  </a:pPr>
                  <a:endParaRPr sz="1799" b="0" i="0" u="none" strike="noStrike" cap="none">
                    <a:solidFill>
                      <a:schemeClr val="dk1"/>
                    </a:solidFill>
                    <a:latin typeface="Arial"/>
                    <a:ea typeface="Arial"/>
                    <a:cs typeface="Arial"/>
                    <a:sym typeface="Arial"/>
                  </a:endParaRPr>
                </a:p>
              </p:txBody>
            </p:sp>
            <p:sp>
              <p:nvSpPr>
                <p:cNvPr id="1176" name="Google Shape;1176;p116"/>
                <p:cNvSpPr/>
                <p:nvPr/>
              </p:nvSpPr>
              <p:spPr>
                <a:xfrm>
                  <a:off x="4476813" y="3174841"/>
                  <a:ext cx="1299639" cy="187738"/>
                </a:xfrm>
                <a:custGeom>
                  <a:avLst/>
                  <a:gdLst/>
                  <a:ahLst/>
                  <a:cxnLst/>
                  <a:rect l="l" t="t" r="r" b="b"/>
                  <a:pathLst>
                    <a:path w="552450" h="171450" extrusionOk="0">
                      <a:moveTo>
                        <a:pt x="522064" y="34871"/>
                      </a:moveTo>
                      <a:cubicBezTo>
                        <a:pt x="522064" y="92542"/>
                        <a:pt x="412997" y="139283"/>
                        <a:pt x="278461" y="139283"/>
                      </a:cubicBezTo>
                      <a:cubicBezTo>
                        <a:pt x="143937" y="139283"/>
                        <a:pt x="34871" y="92542"/>
                        <a:pt x="34871" y="34871"/>
                      </a:cubicBezTo>
                    </a:path>
                  </a:pathLst>
                </a:custGeom>
                <a:noFill/>
                <a:ln w="19050" cap="flat" cmpd="sng">
                  <a:solidFill>
                    <a:schemeClr val="accent2"/>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799"/>
                    <a:buFont typeface="Arial"/>
                    <a:buNone/>
                  </a:pPr>
                  <a:endParaRPr sz="1799" b="0" i="0" u="none" strike="noStrike" cap="none">
                    <a:solidFill>
                      <a:schemeClr val="dk1"/>
                    </a:solidFill>
                    <a:latin typeface="Arial"/>
                    <a:ea typeface="Arial"/>
                    <a:cs typeface="Arial"/>
                    <a:sym typeface="Arial"/>
                  </a:endParaRPr>
                </a:p>
              </p:txBody>
            </p:sp>
            <p:sp>
              <p:nvSpPr>
                <p:cNvPr id="1177" name="Google Shape;1177;p116"/>
                <p:cNvSpPr/>
                <p:nvPr/>
              </p:nvSpPr>
              <p:spPr>
                <a:xfrm>
                  <a:off x="4477246" y="2633073"/>
                  <a:ext cx="149519" cy="1652040"/>
                </a:xfrm>
                <a:custGeom>
                  <a:avLst/>
                  <a:gdLst/>
                  <a:ahLst/>
                  <a:cxnLst/>
                  <a:rect l="l" t="t" r="r" b="b"/>
                  <a:pathLst>
                    <a:path w="66675" h="504825" extrusionOk="0">
                      <a:moveTo>
                        <a:pt x="34871" y="34871"/>
                      </a:moveTo>
                      <a:lnTo>
                        <a:pt x="34871" y="479404"/>
                      </a:lnTo>
                    </a:path>
                  </a:pathLst>
                </a:custGeom>
                <a:noFill/>
                <a:ln w="19050" cap="flat" cmpd="sng">
                  <a:solidFill>
                    <a:schemeClr val="accent2"/>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799"/>
                    <a:buFont typeface="Arial"/>
                    <a:buNone/>
                  </a:pPr>
                  <a:endParaRPr sz="1799" b="0" i="0" u="none" strike="noStrike" cap="none">
                    <a:solidFill>
                      <a:schemeClr val="dk1"/>
                    </a:solidFill>
                    <a:latin typeface="Arial"/>
                    <a:ea typeface="Arial"/>
                    <a:cs typeface="Arial"/>
                    <a:sym typeface="Arial"/>
                  </a:endParaRPr>
                </a:p>
              </p:txBody>
            </p:sp>
            <p:sp>
              <p:nvSpPr>
                <p:cNvPr id="1178" name="Google Shape;1178;p116"/>
                <p:cNvSpPr/>
                <p:nvPr/>
              </p:nvSpPr>
              <p:spPr>
                <a:xfrm>
                  <a:off x="5623429" y="2596810"/>
                  <a:ext cx="153686" cy="1731550"/>
                </a:xfrm>
                <a:custGeom>
                  <a:avLst/>
                  <a:gdLst/>
                  <a:ahLst/>
                  <a:cxnLst/>
                  <a:rect l="l" t="t" r="r" b="b"/>
                  <a:pathLst>
                    <a:path w="66675" h="504825" extrusionOk="0">
                      <a:moveTo>
                        <a:pt x="34871" y="34871"/>
                      </a:moveTo>
                      <a:lnTo>
                        <a:pt x="34871" y="479404"/>
                      </a:lnTo>
                    </a:path>
                  </a:pathLst>
                </a:custGeom>
                <a:noFill/>
                <a:ln w="19050" cap="flat" cmpd="sng">
                  <a:solidFill>
                    <a:schemeClr val="accent2"/>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799"/>
                    <a:buFont typeface="Arial"/>
                    <a:buNone/>
                  </a:pPr>
                  <a:endParaRPr sz="1799" b="0" i="0" u="none" strike="noStrike" cap="none">
                    <a:solidFill>
                      <a:schemeClr val="dk1"/>
                    </a:solidFill>
                    <a:latin typeface="Arial"/>
                    <a:ea typeface="Arial"/>
                    <a:cs typeface="Arial"/>
                    <a:sym typeface="Arial"/>
                  </a:endParaRPr>
                </a:p>
              </p:txBody>
            </p:sp>
          </p:grpSp>
          <p:sp>
            <p:nvSpPr>
              <p:cNvPr id="1179" name="Google Shape;1179;p116"/>
              <p:cNvSpPr/>
              <p:nvPr/>
            </p:nvSpPr>
            <p:spPr>
              <a:xfrm>
                <a:off x="4476813" y="3652399"/>
                <a:ext cx="1299639" cy="187738"/>
              </a:xfrm>
              <a:custGeom>
                <a:avLst/>
                <a:gdLst/>
                <a:ahLst/>
                <a:cxnLst/>
                <a:rect l="l" t="t" r="r" b="b"/>
                <a:pathLst>
                  <a:path w="552450" h="171450" extrusionOk="0">
                    <a:moveTo>
                      <a:pt x="522064" y="34871"/>
                    </a:moveTo>
                    <a:cubicBezTo>
                      <a:pt x="522064" y="92542"/>
                      <a:pt x="412997" y="139283"/>
                      <a:pt x="278461" y="139283"/>
                    </a:cubicBezTo>
                    <a:cubicBezTo>
                      <a:pt x="143937" y="139283"/>
                      <a:pt x="34871" y="92542"/>
                      <a:pt x="34871" y="34871"/>
                    </a:cubicBezTo>
                  </a:path>
                </a:pathLst>
              </a:custGeom>
              <a:noFill/>
              <a:ln w="19050" cap="flat" cmpd="sng">
                <a:solidFill>
                  <a:schemeClr val="accent2"/>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799"/>
                  <a:buFont typeface="Arial"/>
                  <a:buNone/>
                </a:pPr>
                <a:endParaRPr sz="1799" b="0" i="0" u="none" strike="noStrike" cap="none">
                  <a:solidFill>
                    <a:schemeClr val="dk1"/>
                  </a:solidFill>
                  <a:latin typeface="Arial"/>
                  <a:ea typeface="Arial"/>
                  <a:cs typeface="Arial"/>
                  <a:sym typeface="Arial"/>
                </a:endParaRPr>
              </a:p>
            </p:txBody>
          </p:sp>
          <p:sp>
            <p:nvSpPr>
              <p:cNvPr id="1180" name="Google Shape;1180;p116"/>
              <p:cNvSpPr/>
              <p:nvPr/>
            </p:nvSpPr>
            <p:spPr>
              <a:xfrm>
                <a:off x="4476813" y="4153541"/>
                <a:ext cx="1301020" cy="187738"/>
              </a:xfrm>
              <a:custGeom>
                <a:avLst/>
                <a:gdLst/>
                <a:ahLst/>
                <a:cxnLst/>
                <a:rect l="l" t="t" r="r" b="b"/>
                <a:pathLst>
                  <a:path w="552450" h="171450" extrusionOk="0">
                    <a:moveTo>
                      <a:pt x="522064" y="34871"/>
                    </a:moveTo>
                    <a:cubicBezTo>
                      <a:pt x="522064" y="92542"/>
                      <a:pt x="412997" y="139283"/>
                      <a:pt x="278461" y="139283"/>
                    </a:cubicBezTo>
                    <a:cubicBezTo>
                      <a:pt x="143937" y="139283"/>
                      <a:pt x="34871" y="92542"/>
                      <a:pt x="34871" y="34871"/>
                    </a:cubicBezTo>
                  </a:path>
                </a:pathLst>
              </a:custGeom>
              <a:noFill/>
              <a:ln w="19050" cap="flat" cmpd="sng">
                <a:solidFill>
                  <a:schemeClr val="accent2"/>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799"/>
                  <a:buFont typeface="Arial"/>
                  <a:buNone/>
                </a:pPr>
                <a:endParaRPr sz="1799" b="0" i="0" u="none" strike="noStrike" cap="none">
                  <a:solidFill>
                    <a:schemeClr val="dk1"/>
                  </a:solidFill>
                  <a:latin typeface="Arial"/>
                  <a:ea typeface="Arial"/>
                  <a:cs typeface="Arial"/>
                  <a:sym typeface="Arial"/>
                </a:endParaRPr>
              </a:p>
            </p:txBody>
          </p:sp>
        </p:grpSp>
        <p:grpSp>
          <p:nvGrpSpPr>
            <p:cNvPr id="1181" name="Google Shape;1181;p116"/>
            <p:cNvGrpSpPr/>
            <p:nvPr/>
          </p:nvGrpSpPr>
          <p:grpSpPr>
            <a:xfrm>
              <a:off x="2712827" y="1628800"/>
              <a:ext cx="353713" cy="463592"/>
              <a:chOff x="-774453" y="1148098"/>
              <a:chExt cx="586200" cy="768300"/>
            </a:xfrm>
          </p:grpSpPr>
          <p:sp>
            <p:nvSpPr>
              <p:cNvPr id="1182" name="Google Shape;1182;p116"/>
              <p:cNvSpPr/>
              <p:nvPr/>
            </p:nvSpPr>
            <p:spPr>
              <a:xfrm>
                <a:off x="-774453" y="1148098"/>
                <a:ext cx="586200" cy="768300"/>
              </a:xfrm>
              <a:prstGeom prst="roundRect">
                <a:avLst>
                  <a:gd name="adj" fmla="val 14243"/>
                </a:avLst>
              </a:prstGeom>
              <a:solidFill>
                <a:schemeClr val="lt1"/>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0" i="0" u="none" strike="noStrike" cap="none">
                  <a:solidFill>
                    <a:schemeClr val="accent1"/>
                  </a:solidFill>
                  <a:latin typeface="Arial"/>
                  <a:ea typeface="Arial"/>
                  <a:cs typeface="Arial"/>
                  <a:sym typeface="Arial"/>
                </a:endParaRPr>
              </a:p>
            </p:txBody>
          </p:sp>
          <p:sp>
            <p:nvSpPr>
              <p:cNvPr id="1183" name="Google Shape;1183;p116"/>
              <p:cNvSpPr/>
              <p:nvPr/>
            </p:nvSpPr>
            <p:spPr>
              <a:xfrm>
                <a:off x="-723785" y="1375739"/>
                <a:ext cx="486000" cy="132300"/>
              </a:xfrm>
              <a:prstGeom prst="roundRect">
                <a:avLst>
                  <a:gd name="adj" fmla="val 31918"/>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0" i="0" u="none" strike="noStrike" cap="none">
                  <a:solidFill>
                    <a:schemeClr val="accent1"/>
                  </a:solidFill>
                  <a:latin typeface="Arial"/>
                  <a:ea typeface="Arial"/>
                  <a:cs typeface="Arial"/>
                  <a:sym typeface="Arial"/>
                </a:endParaRPr>
              </a:p>
            </p:txBody>
          </p:sp>
          <p:sp>
            <p:nvSpPr>
              <p:cNvPr id="1184" name="Google Shape;1184;p116"/>
              <p:cNvSpPr/>
              <p:nvPr/>
            </p:nvSpPr>
            <p:spPr>
              <a:xfrm>
                <a:off x="-686157" y="1409502"/>
                <a:ext cx="66600" cy="62400"/>
              </a:xfrm>
              <a:prstGeom prst="roundRect">
                <a:avLst>
                  <a:gd name="adj" fmla="val 31918"/>
                </a:avLst>
              </a:pr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0" i="0" u="none" strike="noStrike" cap="none">
                  <a:solidFill>
                    <a:schemeClr val="accent1"/>
                  </a:solidFill>
                  <a:latin typeface="Arial"/>
                  <a:ea typeface="Arial"/>
                  <a:cs typeface="Arial"/>
                  <a:sym typeface="Arial"/>
                </a:endParaRPr>
              </a:p>
            </p:txBody>
          </p:sp>
          <p:sp>
            <p:nvSpPr>
              <p:cNvPr id="1185" name="Google Shape;1185;p116"/>
              <p:cNvSpPr/>
              <p:nvPr/>
            </p:nvSpPr>
            <p:spPr>
              <a:xfrm>
                <a:off x="-723785" y="1196777"/>
                <a:ext cx="486000" cy="132300"/>
              </a:xfrm>
              <a:prstGeom prst="roundRect">
                <a:avLst>
                  <a:gd name="adj" fmla="val 31918"/>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0" i="0" u="none" strike="noStrike" cap="none">
                  <a:solidFill>
                    <a:schemeClr val="accent1"/>
                  </a:solidFill>
                  <a:latin typeface="Arial"/>
                  <a:ea typeface="Arial"/>
                  <a:cs typeface="Arial"/>
                  <a:sym typeface="Arial"/>
                </a:endParaRPr>
              </a:p>
            </p:txBody>
          </p:sp>
          <p:sp>
            <p:nvSpPr>
              <p:cNvPr id="1186" name="Google Shape;1186;p116"/>
              <p:cNvSpPr/>
              <p:nvPr/>
            </p:nvSpPr>
            <p:spPr>
              <a:xfrm>
                <a:off x="-686157" y="1234870"/>
                <a:ext cx="66600" cy="62400"/>
              </a:xfrm>
              <a:prstGeom prst="roundRect">
                <a:avLst>
                  <a:gd name="adj" fmla="val 31918"/>
                </a:avLst>
              </a:pr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0" i="0" u="none" strike="noStrike" cap="none">
                  <a:solidFill>
                    <a:schemeClr val="accent1"/>
                  </a:solidFill>
                  <a:latin typeface="Arial"/>
                  <a:ea typeface="Arial"/>
                  <a:cs typeface="Arial"/>
                  <a:sym typeface="Arial"/>
                </a:endParaRPr>
              </a:p>
            </p:txBody>
          </p:sp>
          <p:sp>
            <p:nvSpPr>
              <p:cNvPr id="1187" name="Google Shape;1187;p116"/>
              <p:cNvSpPr/>
              <p:nvPr/>
            </p:nvSpPr>
            <p:spPr>
              <a:xfrm>
                <a:off x="-723785" y="1554701"/>
                <a:ext cx="486000" cy="132300"/>
              </a:xfrm>
              <a:prstGeom prst="roundRect">
                <a:avLst>
                  <a:gd name="adj" fmla="val 31918"/>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0" i="0" u="none" strike="noStrike" cap="none">
                  <a:solidFill>
                    <a:schemeClr val="accent1"/>
                  </a:solidFill>
                  <a:latin typeface="Arial"/>
                  <a:ea typeface="Arial"/>
                  <a:cs typeface="Arial"/>
                  <a:sym typeface="Arial"/>
                </a:endParaRPr>
              </a:p>
            </p:txBody>
          </p:sp>
          <p:sp>
            <p:nvSpPr>
              <p:cNvPr id="1188" name="Google Shape;1188;p116"/>
              <p:cNvSpPr/>
              <p:nvPr/>
            </p:nvSpPr>
            <p:spPr>
              <a:xfrm>
                <a:off x="-686157" y="1588463"/>
                <a:ext cx="66600" cy="62400"/>
              </a:xfrm>
              <a:prstGeom prst="roundRect">
                <a:avLst>
                  <a:gd name="adj" fmla="val 31918"/>
                </a:avLst>
              </a:pr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0" i="0" u="none" strike="noStrike" cap="none">
                  <a:solidFill>
                    <a:schemeClr val="accent1"/>
                  </a:solidFill>
                  <a:latin typeface="Arial"/>
                  <a:ea typeface="Arial"/>
                  <a:cs typeface="Arial"/>
                  <a:sym typeface="Arial"/>
                </a:endParaRPr>
              </a:p>
            </p:txBody>
          </p:sp>
          <p:sp>
            <p:nvSpPr>
              <p:cNvPr id="1189" name="Google Shape;1189;p116"/>
              <p:cNvSpPr/>
              <p:nvPr/>
            </p:nvSpPr>
            <p:spPr>
              <a:xfrm>
                <a:off x="-723785" y="1733663"/>
                <a:ext cx="486000" cy="132300"/>
              </a:xfrm>
              <a:prstGeom prst="roundRect">
                <a:avLst>
                  <a:gd name="adj" fmla="val 31918"/>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0" i="0" u="none" strike="noStrike" cap="none">
                  <a:solidFill>
                    <a:schemeClr val="accent1"/>
                  </a:solidFill>
                  <a:latin typeface="Arial"/>
                  <a:ea typeface="Arial"/>
                  <a:cs typeface="Arial"/>
                  <a:sym typeface="Arial"/>
                </a:endParaRPr>
              </a:p>
            </p:txBody>
          </p:sp>
          <p:sp>
            <p:nvSpPr>
              <p:cNvPr id="1190" name="Google Shape;1190;p116"/>
              <p:cNvSpPr/>
              <p:nvPr/>
            </p:nvSpPr>
            <p:spPr>
              <a:xfrm>
                <a:off x="-686157" y="1767425"/>
                <a:ext cx="66600" cy="62400"/>
              </a:xfrm>
              <a:prstGeom prst="roundRect">
                <a:avLst>
                  <a:gd name="adj" fmla="val 31918"/>
                </a:avLst>
              </a:pr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0" i="0" u="none" strike="noStrike" cap="none">
                  <a:solidFill>
                    <a:schemeClr val="accent1"/>
                  </a:solidFill>
                  <a:latin typeface="Arial"/>
                  <a:ea typeface="Arial"/>
                  <a:cs typeface="Arial"/>
                  <a:sym typeface="Arial"/>
                </a:endParaRPr>
              </a:p>
            </p:txBody>
          </p:sp>
        </p:grpSp>
        <p:grpSp>
          <p:nvGrpSpPr>
            <p:cNvPr id="1191" name="Google Shape;1191;p116"/>
            <p:cNvGrpSpPr/>
            <p:nvPr/>
          </p:nvGrpSpPr>
          <p:grpSpPr>
            <a:xfrm>
              <a:off x="5062476" y="1628800"/>
              <a:ext cx="353713" cy="463592"/>
              <a:chOff x="-774453" y="1148098"/>
              <a:chExt cx="586200" cy="768300"/>
            </a:xfrm>
          </p:grpSpPr>
          <p:sp>
            <p:nvSpPr>
              <p:cNvPr id="1192" name="Google Shape;1192;p116"/>
              <p:cNvSpPr/>
              <p:nvPr/>
            </p:nvSpPr>
            <p:spPr>
              <a:xfrm>
                <a:off x="-774453" y="1148098"/>
                <a:ext cx="586200" cy="768300"/>
              </a:xfrm>
              <a:prstGeom prst="roundRect">
                <a:avLst>
                  <a:gd name="adj" fmla="val 14243"/>
                </a:avLst>
              </a:prstGeom>
              <a:solidFill>
                <a:schemeClr val="lt1"/>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0" i="0" u="none" strike="noStrike" cap="none">
                  <a:solidFill>
                    <a:schemeClr val="accent1"/>
                  </a:solidFill>
                  <a:latin typeface="Arial"/>
                  <a:ea typeface="Arial"/>
                  <a:cs typeface="Arial"/>
                  <a:sym typeface="Arial"/>
                </a:endParaRPr>
              </a:p>
            </p:txBody>
          </p:sp>
          <p:sp>
            <p:nvSpPr>
              <p:cNvPr id="1193" name="Google Shape;1193;p116"/>
              <p:cNvSpPr/>
              <p:nvPr/>
            </p:nvSpPr>
            <p:spPr>
              <a:xfrm>
                <a:off x="-723785" y="1375739"/>
                <a:ext cx="486000" cy="132300"/>
              </a:xfrm>
              <a:prstGeom prst="roundRect">
                <a:avLst>
                  <a:gd name="adj" fmla="val 31918"/>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0" i="0" u="none" strike="noStrike" cap="none">
                  <a:solidFill>
                    <a:schemeClr val="accent1"/>
                  </a:solidFill>
                  <a:latin typeface="Arial"/>
                  <a:ea typeface="Arial"/>
                  <a:cs typeface="Arial"/>
                  <a:sym typeface="Arial"/>
                </a:endParaRPr>
              </a:p>
            </p:txBody>
          </p:sp>
          <p:sp>
            <p:nvSpPr>
              <p:cNvPr id="1194" name="Google Shape;1194;p116"/>
              <p:cNvSpPr/>
              <p:nvPr/>
            </p:nvSpPr>
            <p:spPr>
              <a:xfrm>
                <a:off x="-686157" y="1409502"/>
                <a:ext cx="66600" cy="62400"/>
              </a:xfrm>
              <a:prstGeom prst="roundRect">
                <a:avLst>
                  <a:gd name="adj" fmla="val 31918"/>
                </a:avLst>
              </a:pr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0" i="0" u="none" strike="noStrike" cap="none">
                  <a:solidFill>
                    <a:schemeClr val="accent1"/>
                  </a:solidFill>
                  <a:latin typeface="Arial"/>
                  <a:ea typeface="Arial"/>
                  <a:cs typeface="Arial"/>
                  <a:sym typeface="Arial"/>
                </a:endParaRPr>
              </a:p>
            </p:txBody>
          </p:sp>
          <p:sp>
            <p:nvSpPr>
              <p:cNvPr id="1195" name="Google Shape;1195;p116"/>
              <p:cNvSpPr/>
              <p:nvPr/>
            </p:nvSpPr>
            <p:spPr>
              <a:xfrm>
                <a:off x="-723785" y="1196777"/>
                <a:ext cx="486000" cy="132300"/>
              </a:xfrm>
              <a:prstGeom prst="roundRect">
                <a:avLst>
                  <a:gd name="adj" fmla="val 31918"/>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0" i="0" u="none" strike="noStrike" cap="none">
                  <a:solidFill>
                    <a:schemeClr val="accent1"/>
                  </a:solidFill>
                  <a:latin typeface="Arial"/>
                  <a:ea typeface="Arial"/>
                  <a:cs typeface="Arial"/>
                  <a:sym typeface="Arial"/>
                </a:endParaRPr>
              </a:p>
            </p:txBody>
          </p:sp>
          <p:sp>
            <p:nvSpPr>
              <p:cNvPr id="1196" name="Google Shape;1196;p116"/>
              <p:cNvSpPr/>
              <p:nvPr/>
            </p:nvSpPr>
            <p:spPr>
              <a:xfrm>
                <a:off x="-686157" y="1234870"/>
                <a:ext cx="66600" cy="62400"/>
              </a:xfrm>
              <a:prstGeom prst="roundRect">
                <a:avLst>
                  <a:gd name="adj" fmla="val 31918"/>
                </a:avLst>
              </a:pr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0" i="0" u="none" strike="noStrike" cap="none">
                  <a:solidFill>
                    <a:schemeClr val="accent1"/>
                  </a:solidFill>
                  <a:latin typeface="Arial"/>
                  <a:ea typeface="Arial"/>
                  <a:cs typeface="Arial"/>
                  <a:sym typeface="Arial"/>
                </a:endParaRPr>
              </a:p>
            </p:txBody>
          </p:sp>
          <p:sp>
            <p:nvSpPr>
              <p:cNvPr id="1197" name="Google Shape;1197;p116"/>
              <p:cNvSpPr/>
              <p:nvPr/>
            </p:nvSpPr>
            <p:spPr>
              <a:xfrm>
                <a:off x="-723785" y="1554701"/>
                <a:ext cx="486000" cy="132300"/>
              </a:xfrm>
              <a:prstGeom prst="roundRect">
                <a:avLst>
                  <a:gd name="adj" fmla="val 31918"/>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0" i="0" u="none" strike="noStrike" cap="none">
                  <a:solidFill>
                    <a:schemeClr val="accent1"/>
                  </a:solidFill>
                  <a:latin typeface="Arial"/>
                  <a:ea typeface="Arial"/>
                  <a:cs typeface="Arial"/>
                  <a:sym typeface="Arial"/>
                </a:endParaRPr>
              </a:p>
            </p:txBody>
          </p:sp>
          <p:sp>
            <p:nvSpPr>
              <p:cNvPr id="1198" name="Google Shape;1198;p116"/>
              <p:cNvSpPr/>
              <p:nvPr/>
            </p:nvSpPr>
            <p:spPr>
              <a:xfrm>
                <a:off x="-686157" y="1588463"/>
                <a:ext cx="66600" cy="62400"/>
              </a:xfrm>
              <a:prstGeom prst="roundRect">
                <a:avLst>
                  <a:gd name="adj" fmla="val 31918"/>
                </a:avLst>
              </a:pr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0" i="0" u="none" strike="noStrike" cap="none">
                  <a:solidFill>
                    <a:schemeClr val="accent1"/>
                  </a:solidFill>
                  <a:latin typeface="Arial"/>
                  <a:ea typeface="Arial"/>
                  <a:cs typeface="Arial"/>
                  <a:sym typeface="Arial"/>
                </a:endParaRPr>
              </a:p>
            </p:txBody>
          </p:sp>
          <p:sp>
            <p:nvSpPr>
              <p:cNvPr id="1199" name="Google Shape;1199;p116"/>
              <p:cNvSpPr/>
              <p:nvPr/>
            </p:nvSpPr>
            <p:spPr>
              <a:xfrm>
                <a:off x="-723785" y="1733663"/>
                <a:ext cx="486000" cy="132300"/>
              </a:xfrm>
              <a:prstGeom prst="roundRect">
                <a:avLst>
                  <a:gd name="adj" fmla="val 31918"/>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0" i="0" u="none" strike="noStrike" cap="none">
                  <a:solidFill>
                    <a:schemeClr val="accent1"/>
                  </a:solidFill>
                  <a:latin typeface="Arial"/>
                  <a:ea typeface="Arial"/>
                  <a:cs typeface="Arial"/>
                  <a:sym typeface="Arial"/>
                </a:endParaRPr>
              </a:p>
            </p:txBody>
          </p:sp>
          <p:sp>
            <p:nvSpPr>
              <p:cNvPr id="1200" name="Google Shape;1200;p116"/>
              <p:cNvSpPr/>
              <p:nvPr/>
            </p:nvSpPr>
            <p:spPr>
              <a:xfrm>
                <a:off x="-686157" y="1767425"/>
                <a:ext cx="66600" cy="62400"/>
              </a:xfrm>
              <a:prstGeom prst="roundRect">
                <a:avLst>
                  <a:gd name="adj" fmla="val 31918"/>
                </a:avLst>
              </a:pr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200"/>
                  <a:buFont typeface="Arial"/>
                  <a:buNone/>
                </a:pPr>
                <a:endParaRPr sz="1200" b="0" i="0" u="none" strike="noStrike" cap="none">
                  <a:solidFill>
                    <a:schemeClr val="accent1"/>
                  </a:solidFill>
                  <a:latin typeface="Arial"/>
                  <a:ea typeface="Arial"/>
                  <a:cs typeface="Arial"/>
                  <a:sym typeface="Arial"/>
                </a:endParaRPr>
              </a:p>
            </p:txBody>
          </p:sp>
        </p:grpSp>
      </p:grpSp>
    </p:spTree>
    <p:extLst>
      <p:ext uri="{BB962C8B-B14F-4D97-AF65-F5344CB8AC3E}">
        <p14:creationId xmlns:p14="http://schemas.microsoft.com/office/powerpoint/2010/main" val="21001226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64C94AD7-62A6-4B88-B73C-97C613CE54FA}"/>
              </a:ext>
            </a:extLst>
          </p:cNvPr>
          <p:cNvSpPr>
            <a:spLocks noGrp="1"/>
          </p:cNvSpPr>
          <p:nvPr>
            <p:ph type="body" sz="quarter" idx="10"/>
          </p:nvPr>
        </p:nvSpPr>
        <p:spPr>
          <a:xfrm>
            <a:off x="6099599" y="2576024"/>
            <a:ext cx="737943" cy="455612"/>
          </a:xfrm>
        </p:spPr>
        <p:txBody>
          <a:bodyPr/>
          <a:lstStyle/>
          <a:p>
            <a:r>
              <a:rPr lang="en-US" dirty="0"/>
              <a:t>01/</a:t>
            </a:r>
          </a:p>
        </p:txBody>
      </p:sp>
      <p:sp>
        <p:nvSpPr>
          <p:cNvPr id="16" name="Text Placeholder 15">
            <a:extLst>
              <a:ext uri="{FF2B5EF4-FFF2-40B4-BE49-F238E27FC236}">
                <a16:creationId xmlns:a16="http://schemas.microsoft.com/office/drawing/2014/main" id="{B3E356C4-AFAA-4905-9F7C-E08A65FA9788}"/>
              </a:ext>
            </a:extLst>
          </p:cNvPr>
          <p:cNvSpPr>
            <a:spLocks noGrp="1"/>
          </p:cNvSpPr>
          <p:nvPr>
            <p:ph type="body" sz="quarter" idx="11"/>
          </p:nvPr>
        </p:nvSpPr>
        <p:spPr>
          <a:xfrm>
            <a:off x="6085204" y="4022605"/>
            <a:ext cx="737943" cy="455612"/>
          </a:xfrm>
        </p:spPr>
        <p:txBody>
          <a:bodyPr/>
          <a:lstStyle/>
          <a:p>
            <a:r>
              <a:rPr lang="en-US" dirty="0"/>
              <a:t>04/</a:t>
            </a:r>
          </a:p>
        </p:txBody>
      </p:sp>
      <p:sp>
        <p:nvSpPr>
          <p:cNvPr id="7" name="Text Placeholder 6"/>
          <p:cNvSpPr>
            <a:spLocks noGrp="1"/>
          </p:cNvSpPr>
          <p:nvPr>
            <p:ph type="body" sz="quarter" idx="12"/>
          </p:nvPr>
        </p:nvSpPr>
        <p:spPr>
          <a:xfrm>
            <a:off x="6099599" y="4567407"/>
            <a:ext cx="737943" cy="455612"/>
          </a:xfrm>
        </p:spPr>
        <p:txBody>
          <a:bodyPr/>
          <a:lstStyle/>
          <a:p>
            <a:r>
              <a:rPr lang="en-US" dirty="0"/>
              <a:t>05/</a:t>
            </a:r>
          </a:p>
        </p:txBody>
      </p:sp>
      <p:sp>
        <p:nvSpPr>
          <p:cNvPr id="8" name="Text Placeholder 7"/>
          <p:cNvSpPr>
            <a:spLocks noGrp="1"/>
          </p:cNvSpPr>
          <p:nvPr>
            <p:ph type="body" sz="quarter" idx="13"/>
          </p:nvPr>
        </p:nvSpPr>
        <p:spPr>
          <a:xfrm>
            <a:off x="6099599" y="5110067"/>
            <a:ext cx="737943" cy="455612"/>
          </a:xfrm>
        </p:spPr>
        <p:txBody>
          <a:bodyPr/>
          <a:lstStyle/>
          <a:p>
            <a:r>
              <a:rPr lang="en-US" dirty="0"/>
              <a:t>06/</a:t>
            </a:r>
          </a:p>
        </p:txBody>
      </p:sp>
      <p:sp>
        <p:nvSpPr>
          <p:cNvPr id="29" name="Text Placeholder 28">
            <a:extLst>
              <a:ext uri="{FF2B5EF4-FFF2-40B4-BE49-F238E27FC236}">
                <a16:creationId xmlns:a16="http://schemas.microsoft.com/office/drawing/2014/main" id="{D75E24A2-035E-4019-8159-E42304865BAA}"/>
              </a:ext>
            </a:extLst>
          </p:cNvPr>
          <p:cNvSpPr>
            <a:spLocks noGrp="1"/>
          </p:cNvSpPr>
          <p:nvPr>
            <p:ph type="body" sz="quarter" idx="16"/>
          </p:nvPr>
        </p:nvSpPr>
        <p:spPr>
          <a:xfrm>
            <a:off x="7025722" y="2576024"/>
            <a:ext cx="3979375" cy="455612"/>
          </a:xfrm>
        </p:spPr>
        <p:txBody>
          <a:bodyPr/>
          <a:lstStyle/>
          <a:p>
            <a:r>
              <a:rPr lang="en-US" dirty="0"/>
              <a:t>NoSQL</a:t>
            </a:r>
          </a:p>
        </p:txBody>
      </p:sp>
      <p:sp>
        <p:nvSpPr>
          <p:cNvPr id="30" name="Text Placeholder 29">
            <a:extLst>
              <a:ext uri="{FF2B5EF4-FFF2-40B4-BE49-F238E27FC236}">
                <a16:creationId xmlns:a16="http://schemas.microsoft.com/office/drawing/2014/main" id="{3D0E3AE6-4FA5-419F-A971-9D28681BC394}"/>
              </a:ext>
            </a:extLst>
          </p:cNvPr>
          <p:cNvSpPr>
            <a:spLocks noGrp="1"/>
          </p:cNvSpPr>
          <p:nvPr>
            <p:ph type="body" sz="quarter" idx="17"/>
          </p:nvPr>
        </p:nvSpPr>
        <p:spPr>
          <a:xfrm>
            <a:off x="7025721" y="3996873"/>
            <a:ext cx="3979375" cy="455612"/>
          </a:xfrm>
        </p:spPr>
        <p:txBody>
          <a:bodyPr/>
          <a:lstStyle/>
          <a:p>
            <a:r>
              <a:rPr lang="en-US" dirty="0"/>
              <a:t>User Profile Store</a:t>
            </a:r>
          </a:p>
        </p:txBody>
      </p:sp>
      <p:sp>
        <p:nvSpPr>
          <p:cNvPr id="11" name="Text Placeholder 10"/>
          <p:cNvSpPr>
            <a:spLocks noGrp="1"/>
          </p:cNvSpPr>
          <p:nvPr>
            <p:ph type="body" sz="quarter" idx="18"/>
          </p:nvPr>
        </p:nvSpPr>
        <p:spPr>
          <a:xfrm>
            <a:off x="7025722" y="4569597"/>
            <a:ext cx="3979375" cy="455612"/>
          </a:xfrm>
        </p:spPr>
        <p:txBody>
          <a:bodyPr/>
          <a:lstStyle/>
          <a:p>
            <a:r>
              <a:rPr lang="en-US" dirty="0"/>
              <a:t>Diving In</a:t>
            </a:r>
          </a:p>
        </p:txBody>
      </p:sp>
      <p:sp>
        <p:nvSpPr>
          <p:cNvPr id="12" name="Text Placeholder 11"/>
          <p:cNvSpPr>
            <a:spLocks noGrp="1"/>
          </p:cNvSpPr>
          <p:nvPr>
            <p:ph type="body" sz="quarter" idx="19"/>
          </p:nvPr>
        </p:nvSpPr>
        <p:spPr>
          <a:xfrm>
            <a:off x="7025722" y="5110067"/>
            <a:ext cx="3979375" cy="455612"/>
          </a:xfrm>
        </p:spPr>
        <p:txBody>
          <a:bodyPr/>
          <a:lstStyle/>
          <a:p>
            <a:r>
              <a:rPr lang="en-US" dirty="0"/>
              <a:t>Bringing it all together</a:t>
            </a:r>
          </a:p>
        </p:txBody>
      </p:sp>
      <p:sp>
        <p:nvSpPr>
          <p:cNvPr id="2" name="TextBox 1"/>
          <p:cNvSpPr txBox="1"/>
          <p:nvPr/>
        </p:nvSpPr>
        <p:spPr>
          <a:xfrm>
            <a:off x="3235158" y="1884947"/>
            <a:ext cx="914400" cy="914400"/>
          </a:xfrm>
          <a:prstGeom prst="rect">
            <a:avLst/>
          </a:prstGeom>
          <a:noFill/>
        </p:spPr>
        <p:txBody>
          <a:bodyPr wrap="none" rtlCol="0">
            <a:noAutofit/>
          </a:bodyPr>
          <a:lstStyle/>
          <a:p>
            <a:endParaRPr lang="en-US" dirty="0">
              <a:latin typeface="Arial" charset="0"/>
            </a:endParaRPr>
          </a:p>
        </p:txBody>
      </p:sp>
      <p:sp>
        <p:nvSpPr>
          <p:cNvPr id="17" name="Title 1"/>
          <p:cNvSpPr txBox="1">
            <a:spLocks/>
          </p:cNvSpPr>
          <p:nvPr/>
        </p:nvSpPr>
        <p:spPr bwMode="gray">
          <a:xfrm>
            <a:off x="1210553" y="2521048"/>
            <a:ext cx="2817982" cy="751897"/>
          </a:xfrm>
          <a:prstGeom prst="rect">
            <a:avLst/>
          </a:prstGeom>
        </p:spPr>
        <p:txBody>
          <a:bodyPr vert="horz" lIns="91440" tIns="45720" rIns="91440" bIns="45720" rtlCol="0" anchor="b">
            <a:noAutofit/>
          </a:bodyPr>
          <a:lstStyle>
            <a:lvl1pPr algn="l" defTabSz="914399" rtl="0" eaLnBrk="1" latinLnBrk="0" hangingPunct="1">
              <a:lnSpc>
                <a:spcPct val="90000"/>
              </a:lnSpc>
              <a:spcBef>
                <a:spcPct val="0"/>
              </a:spcBef>
              <a:buNone/>
              <a:defRPr sz="5400" b="1" i="0" kern="1200" cap="all" baseline="0">
                <a:solidFill>
                  <a:schemeClr val="bg1"/>
                </a:solidFill>
                <a:latin typeface="+mj-lt"/>
                <a:ea typeface="Gotham-Bold" charset="0"/>
                <a:cs typeface="Gotham-Bold" charset="0"/>
              </a:defRPr>
            </a:lvl1pPr>
          </a:lstStyle>
          <a:p>
            <a:pPr algn="l"/>
            <a:r>
              <a:rPr lang="en-US" sz="4400" dirty="0">
                <a:latin typeface="Arial" charset="0"/>
                <a:ea typeface="Arial" charset="0"/>
                <a:cs typeface="Arial" charset="0"/>
              </a:rPr>
              <a:t>AGENDA</a:t>
            </a:r>
          </a:p>
        </p:txBody>
      </p:sp>
      <p:sp>
        <p:nvSpPr>
          <p:cNvPr id="3" name="TextBox 2">
            <a:extLst>
              <a:ext uri="{FF2B5EF4-FFF2-40B4-BE49-F238E27FC236}">
                <a16:creationId xmlns:a16="http://schemas.microsoft.com/office/drawing/2014/main" id="{601CB226-DCBD-B740-ACBF-5899BFA87526}"/>
              </a:ext>
            </a:extLst>
          </p:cNvPr>
          <p:cNvSpPr txBox="1"/>
          <p:nvPr/>
        </p:nvSpPr>
        <p:spPr>
          <a:xfrm>
            <a:off x="7514492" y="5612234"/>
            <a:ext cx="0" cy="0"/>
          </a:xfrm>
          <a:prstGeom prst="rect">
            <a:avLst/>
          </a:prstGeom>
          <a:noFill/>
        </p:spPr>
        <p:txBody>
          <a:bodyPr wrap="none" rtlCol="0">
            <a:noAutofit/>
          </a:bodyPr>
          <a:lstStyle/>
          <a:p>
            <a:endParaRPr lang="en-US" dirty="0"/>
          </a:p>
        </p:txBody>
      </p:sp>
      <p:sp>
        <p:nvSpPr>
          <p:cNvPr id="4" name="TextBox 3">
            <a:extLst>
              <a:ext uri="{FF2B5EF4-FFF2-40B4-BE49-F238E27FC236}">
                <a16:creationId xmlns:a16="http://schemas.microsoft.com/office/drawing/2014/main" id="{89DC16CA-127C-C04B-825B-DBC295292608}"/>
              </a:ext>
            </a:extLst>
          </p:cNvPr>
          <p:cNvSpPr txBox="1"/>
          <p:nvPr/>
        </p:nvSpPr>
        <p:spPr>
          <a:xfrm>
            <a:off x="9154510" y="5528441"/>
            <a:ext cx="0" cy="0"/>
          </a:xfrm>
          <a:prstGeom prst="rect">
            <a:avLst/>
          </a:prstGeom>
          <a:noFill/>
        </p:spPr>
        <p:txBody>
          <a:bodyPr wrap="none" rtlCol="0">
            <a:noAutofit/>
          </a:bodyPr>
          <a:lstStyle/>
          <a:p>
            <a:endParaRPr lang="en-US" dirty="0"/>
          </a:p>
        </p:txBody>
      </p:sp>
      <p:sp>
        <p:nvSpPr>
          <p:cNvPr id="20" name="Text Placeholder 22">
            <a:extLst>
              <a:ext uri="{FF2B5EF4-FFF2-40B4-BE49-F238E27FC236}">
                <a16:creationId xmlns:a16="http://schemas.microsoft.com/office/drawing/2014/main" id="{29AE844F-69E0-EF49-9BCB-BF61F7FCB355}"/>
              </a:ext>
            </a:extLst>
          </p:cNvPr>
          <p:cNvSpPr txBox="1">
            <a:spLocks/>
          </p:cNvSpPr>
          <p:nvPr/>
        </p:nvSpPr>
        <p:spPr bwMode="gray">
          <a:xfrm>
            <a:off x="6085205" y="3045139"/>
            <a:ext cx="737943" cy="455612"/>
          </a:xfrm>
          <a:prstGeom prst="rect">
            <a:avLst/>
          </a:prstGeom>
        </p:spPr>
        <p:txBody>
          <a:bodyPr vert="horz" lIns="91440" tIns="45720" rIns="91440" bIns="45720" rtlCol="0" anchor="ctr" anchorCtr="0">
            <a:noAutofit/>
          </a:bodyPr>
          <a:lstStyle>
            <a:lvl1pPr marL="0" indent="0" algn="l" defTabSz="914399" rtl="0" eaLnBrk="1" latinLnBrk="0" hangingPunct="1">
              <a:lnSpc>
                <a:spcPct val="120000"/>
              </a:lnSpc>
              <a:spcBef>
                <a:spcPts val="1000"/>
              </a:spcBef>
              <a:buClr>
                <a:schemeClr val="accent1"/>
              </a:buClr>
              <a:buFont typeface="Arial"/>
              <a:buNone/>
              <a:tabLst/>
              <a:defRPr sz="1800" b="1" i="0" kern="1200">
                <a:solidFill>
                  <a:schemeClr val="bg1"/>
                </a:solidFill>
                <a:latin typeface="Arial" charset="0"/>
                <a:ea typeface="Arial" charset="0"/>
                <a:cs typeface="Arial" charset="0"/>
              </a:defRPr>
            </a:lvl1pPr>
            <a:lvl2pPr marL="457198" indent="0" algn="l" defTabSz="914399" rtl="0" eaLnBrk="1" latinLnBrk="0" hangingPunct="1">
              <a:lnSpc>
                <a:spcPct val="120000"/>
              </a:lnSpc>
              <a:spcBef>
                <a:spcPts val="800"/>
              </a:spcBef>
              <a:buClr>
                <a:schemeClr val="accent1"/>
              </a:buClr>
              <a:buFont typeface="Arial" charset="0"/>
              <a:buNone/>
              <a:tabLst/>
              <a:defRPr sz="1800" b="0" i="0" kern="1200">
                <a:solidFill>
                  <a:schemeClr val="bg1"/>
                </a:solidFill>
                <a:latin typeface="+mj-lt"/>
                <a:ea typeface="Arial" charset="0"/>
                <a:cs typeface="Arial" charset="0"/>
              </a:defRPr>
            </a:lvl2pPr>
            <a:lvl3pPr marL="914399" indent="0" algn="l" defTabSz="914399" rtl="0" eaLnBrk="1" latinLnBrk="0" hangingPunct="1">
              <a:lnSpc>
                <a:spcPct val="120000"/>
              </a:lnSpc>
              <a:spcBef>
                <a:spcPts val="600"/>
              </a:spcBef>
              <a:buClr>
                <a:schemeClr val="accent1"/>
              </a:buClr>
              <a:buFont typeface="Arial"/>
              <a:buNone/>
              <a:tabLst/>
              <a:defRPr sz="1800" b="0" i="0" kern="1200">
                <a:solidFill>
                  <a:schemeClr val="bg1"/>
                </a:solidFill>
                <a:latin typeface="+mj-lt"/>
                <a:ea typeface="Arial" charset="0"/>
                <a:cs typeface="Arial" charset="0"/>
              </a:defRPr>
            </a:lvl3pPr>
            <a:lvl4pPr marL="1371597" indent="0" algn="l" defTabSz="914399" rtl="0" eaLnBrk="1" latinLnBrk="0" hangingPunct="1">
              <a:lnSpc>
                <a:spcPct val="120000"/>
              </a:lnSpc>
              <a:spcBef>
                <a:spcPts val="500"/>
              </a:spcBef>
              <a:buClr>
                <a:schemeClr val="accent1"/>
              </a:buClr>
              <a:buFont typeface="Arial" charset="0"/>
              <a:buNone/>
              <a:tabLst/>
              <a:defRPr sz="1800" b="0" i="0" kern="1200">
                <a:solidFill>
                  <a:schemeClr val="bg1"/>
                </a:solidFill>
                <a:latin typeface="+mj-lt"/>
                <a:ea typeface="Arial" charset="0"/>
                <a:cs typeface="Arial" charset="0"/>
              </a:defRPr>
            </a:lvl4pPr>
            <a:lvl5pPr marL="1828795" indent="0" algn="l" defTabSz="914399" rtl="0" eaLnBrk="1" latinLnBrk="0" hangingPunct="1">
              <a:lnSpc>
                <a:spcPct val="120000"/>
              </a:lnSpc>
              <a:spcBef>
                <a:spcPts val="500"/>
              </a:spcBef>
              <a:buClr>
                <a:schemeClr val="accent1"/>
              </a:buClr>
              <a:buFont typeface="Arial"/>
              <a:buNone/>
              <a:tabLst/>
              <a:defRPr sz="1800" b="0" i="0" kern="1200">
                <a:solidFill>
                  <a:schemeClr val="bg1"/>
                </a:solidFill>
                <a:latin typeface="+mj-lt"/>
                <a:ea typeface="Arial" charset="0"/>
                <a:cs typeface="Arial" charset="0"/>
              </a:defRPr>
            </a:lvl5pPr>
            <a:lvl6pPr marL="2514595"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1793"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8994"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6192"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9pPr>
          </a:lstStyle>
          <a:p>
            <a:r>
              <a:rPr lang="en-US" dirty="0"/>
              <a:t>02/</a:t>
            </a:r>
          </a:p>
        </p:txBody>
      </p:sp>
      <p:sp>
        <p:nvSpPr>
          <p:cNvPr id="21" name="Text Placeholder 28">
            <a:extLst>
              <a:ext uri="{FF2B5EF4-FFF2-40B4-BE49-F238E27FC236}">
                <a16:creationId xmlns:a16="http://schemas.microsoft.com/office/drawing/2014/main" id="{466CF849-509E-5446-A9DC-B82E24F36BF7}"/>
              </a:ext>
            </a:extLst>
          </p:cNvPr>
          <p:cNvSpPr txBox="1">
            <a:spLocks/>
          </p:cNvSpPr>
          <p:nvPr/>
        </p:nvSpPr>
        <p:spPr bwMode="gray">
          <a:xfrm>
            <a:off x="7025722" y="3031635"/>
            <a:ext cx="3979375" cy="455612"/>
          </a:xfrm>
          <a:prstGeom prst="rect">
            <a:avLst/>
          </a:prstGeom>
        </p:spPr>
        <p:txBody>
          <a:bodyPr vert="horz" lIns="91440" tIns="45720" rIns="91440" bIns="45720" rtlCol="0" anchor="ctr" anchorCtr="0">
            <a:noAutofit/>
          </a:bodyPr>
          <a:lstStyle>
            <a:lvl1pPr marL="0" indent="0" algn="l" defTabSz="914399" rtl="0" eaLnBrk="1" latinLnBrk="0" hangingPunct="1">
              <a:lnSpc>
                <a:spcPct val="120000"/>
              </a:lnSpc>
              <a:spcBef>
                <a:spcPts val="1000"/>
              </a:spcBef>
              <a:buClr>
                <a:schemeClr val="accent1"/>
              </a:buClr>
              <a:buFont typeface="Arial"/>
              <a:buNone/>
              <a:tabLst/>
              <a:defRPr sz="1600" b="0" i="0" kern="1200">
                <a:solidFill>
                  <a:schemeClr val="bg1"/>
                </a:solidFill>
                <a:latin typeface="Arial" charset="0"/>
                <a:ea typeface="Arial" charset="0"/>
                <a:cs typeface="Arial" charset="0"/>
              </a:defRPr>
            </a:lvl1pPr>
            <a:lvl2pPr marL="457198" indent="0" algn="l" defTabSz="914399" rtl="0" eaLnBrk="1" latinLnBrk="0" hangingPunct="1">
              <a:lnSpc>
                <a:spcPct val="120000"/>
              </a:lnSpc>
              <a:spcBef>
                <a:spcPts val="800"/>
              </a:spcBef>
              <a:buClr>
                <a:schemeClr val="accent1"/>
              </a:buClr>
              <a:buFont typeface="Arial" charset="0"/>
              <a:buNone/>
              <a:tabLst/>
              <a:defRPr sz="1800" b="0" i="0" kern="1200">
                <a:solidFill>
                  <a:schemeClr val="bg1"/>
                </a:solidFill>
                <a:latin typeface="+mj-lt"/>
                <a:ea typeface="Arial" charset="0"/>
                <a:cs typeface="Arial" charset="0"/>
              </a:defRPr>
            </a:lvl2pPr>
            <a:lvl3pPr marL="914399" indent="0" algn="l" defTabSz="914399" rtl="0" eaLnBrk="1" latinLnBrk="0" hangingPunct="1">
              <a:lnSpc>
                <a:spcPct val="120000"/>
              </a:lnSpc>
              <a:spcBef>
                <a:spcPts val="600"/>
              </a:spcBef>
              <a:buClr>
                <a:schemeClr val="accent1"/>
              </a:buClr>
              <a:buFont typeface="Arial"/>
              <a:buNone/>
              <a:tabLst/>
              <a:defRPr sz="1800" b="0" i="0" kern="1200">
                <a:solidFill>
                  <a:schemeClr val="bg1"/>
                </a:solidFill>
                <a:latin typeface="+mj-lt"/>
                <a:ea typeface="Arial" charset="0"/>
                <a:cs typeface="Arial" charset="0"/>
              </a:defRPr>
            </a:lvl3pPr>
            <a:lvl4pPr marL="1371597" indent="0" algn="l" defTabSz="914399" rtl="0" eaLnBrk="1" latinLnBrk="0" hangingPunct="1">
              <a:lnSpc>
                <a:spcPct val="120000"/>
              </a:lnSpc>
              <a:spcBef>
                <a:spcPts val="500"/>
              </a:spcBef>
              <a:buClr>
                <a:schemeClr val="accent1"/>
              </a:buClr>
              <a:buFont typeface="Arial" charset="0"/>
              <a:buNone/>
              <a:tabLst/>
              <a:defRPr sz="1800" b="0" i="0" kern="1200">
                <a:solidFill>
                  <a:schemeClr val="bg1"/>
                </a:solidFill>
                <a:latin typeface="+mj-lt"/>
                <a:ea typeface="Arial" charset="0"/>
                <a:cs typeface="Arial" charset="0"/>
              </a:defRPr>
            </a:lvl4pPr>
            <a:lvl5pPr marL="1828795" indent="0" algn="l" defTabSz="914399" rtl="0" eaLnBrk="1" latinLnBrk="0" hangingPunct="1">
              <a:lnSpc>
                <a:spcPct val="120000"/>
              </a:lnSpc>
              <a:spcBef>
                <a:spcPts val="500"/>
              </a:spcBef>
              <a:buClr>
                <a:schemeClr val="accent1"/>
              </a:buClr>
              <a:buFont typeface="Arial"/>
              <a:buNone/>
              <a:tabLst/>
              <a:defRPr sz="1800" b="0" i="0" kern="1200">
                <a:solidFill>
                  <a:schemeClr val="bg1"/>
                </a:solidFill>
                <a:latin typeface="+mj-lt"/>
                <a:ea typeface="Arial" charset="0"/>
                <a:cs typeface="Arial" charset="0"/>
              </a:defRPr>
            </a:lvl5pPr>
            <a:lvl6pPr marL="2514595"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1793"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8994"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6192"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9pPr>
          </a:lstStyle>
          <a:p>
            <a:r>
              <a:rPr lang="en-US" dirty="0"/>
              <a:t>Couchbase 101</a:t>
            </a:r>
          </a:p>
        </p:txBody>
      </p:sp>
      <p:sp>
        <p:nvSpPr>
          <p:cNvPr id="25" name="Text Placeholder 22">
            <a:extLst>
              <a:ext uri="{FF2B5EF4-FFF2-40B4-BE49-F238E27FC236}">
                <a16:creationId xmlns:a16="http://schemas.microsoft.com/office/drawing/2014/main" id="{AB16DF4F-B8DF-A041-B302-103B6C6D3F7B}"/>
              </a:ext>
            </a:extLst>
          </p:cNvPr>
          <p:cNvSpPr txBox="1">
            <a:spLocks/>
          </p:cNvSpPr>
          <p:nvPr/>
        </p:nvSpPr>
        <p:spPr bwMode="gray">
          <a:xfrm>
            <a:off x="6092402" y="3527758"/>
            <a:ext cx="737943" cy="455612"/>
          </a:xfrm>
          <a:prstGeom prst="rect">
            <a:avLst/>
          </a:prstGeom>
        </p:spPr>
        <p:txBody>
          <a:bodyPr vert="horz" lIns="91440" tIns="45720" rIns="91440" bIns="45720" rtlCol="0" anchor="ctr" anchorCtr="0">
            <a:noAutofit/>
          </a:bodyPr>
          <a:lstStyle>
            <a:lvl1pPr marL="0" indent="0" algn="l" defTabSz="914399" rtl="0" eaLnBrk="1" latinLnBrk="0" hangingPunct="1">
              <a:lnSpc>
                <a:spcPct val="120000"/>
              </a:lnSpc>
              <a:spcBef>
                <a:spcPts val="1000"/>
              </a:spcBef>
              <a:buClr>
                <a:schemeClr val="accent1"/>
              </a:buClr>
              <a:buFont typeface="Arial"/>
              <a:buNone/>
              <a:tabLst/>
              <a:defRPr sz="1800" b="1" i="0" kern="1200">
                <a:solidFill>
                  <a:schemeClr val="bg1"/>
                </a:solidFill>
                <a:latin typeface="Arial" charset="0"/>
                <a:ea typeface="Arial" charset="0"/>
                <a:cs typeface="Arial" charset="0"/>
              </a:defRPr>
            </a:lvl1pPr>
            <a:lvl2pPr marL="457198" indent="0" algn="l" defTabSz="914399" rtl="0" eaLnBrk="1" latinLnBrk="0" hangingPunct="1">
              <a:lnSpc>
                <a:spcPct val="120000"/>
              </a:lnSpc>
              <a:spcBef>
                <a:spcPts val="800"/>
              </a:spcBef>
              <a:buClr>
                <a:schemeClr val="accent1"/>
              </a:buClr>
              <a:buFont typeface="Arial" charset="0"/>
              <a:buNone/>
              <a:tabLst/>
              <a:defRPr sz="1800" b="0" i="0" kern="1200">
                <a:solidFill>
                  <a:schemeClr val="bg1"/>
                </a:solidFill>
                <a:latin typeface="+mj-lt"/>
                <a:ea typeface="Arial" charset="0"/>
                <a:cs typeface="Arial" charset="0"/>
              </a:defRPr>
            </a:lvl2pPr>
            <a:lvl3pPr marL="914399" indent="0" algn="l" defTabSz="914399" rtl="0" eaLnBrk="1" latinLnBrk="0" hangingPunct="1">
              <a:lnSpc>
                <a:spcPct val="120000"/>
              </a:lnSpc>
              <a:spcBef>
                <a:spcPts val="600"/>
              </a:spcBef>
              <a:buClr>
                <a:schemeClr val="accent1"/>
              </a:buClr>
              <a:buFont typeface="Arial"/>
              <a:buNone/>
              <a:tabLst/>
              <a:defRPr sz="1800" b="0" i="0" kern="1200">
                <a:solidFill>
                  <a:schemeClr val="bg1"/>
                </a:solidFill>
                <a:latin typeface="+mj-lt"/>
                <a:ea typeface="Arial" charset="0"/>
                <a:cs typeface="Arial" charset="0"/>
              </a:defRPr>
            </a:lvl3pPr>
            <a:lvl4pPr marL="1371597" indent="0" algn="l" defTabSz="914399" rtl="0" eaLnBrk="1" latinLnBrk="0" hangingPunct="1">
              <a:lnSpc>
                <a:spcPct val="120000"/>
              </a:lnSpc>
              <a:spcBef>
                <a:spcPts val="500"/>
              </a:spcBef>
              <a:buClr>
                <a:schemeClr val="accent1"/>
              </a:buClr>
              <a:buFont typeface="Arial" charset="0"/>
              <a:buNone/>
              <a:tabLst/>
              <a:defRPr sz="1800" b="0" i="0" kern="1200">
                <a:solidFill>
                  <a:schemeClr val="bg1"/>
                </a:solidFill>
                <a:latin typeface="+mj-lt"/>
                <a:ea typeface="Arial" charset="0"/>
                <a:cs typeface="Arial" charset="0"/>
              </a:defRPr>
            </a:lvl4pPr>
            <a:lvl5pPr marL="1828795" indent="0" algn="l" defTabSz="914399" rtl="0" eaLnBrk="1" latinLnBrk="0" hangingPunct="1">
              <a:lnSpc>
                <a:spcPct val="120000"/>
              </a:lnSpc>
              <a:spcBef>
                <a:spcPts val="500"/>
              </a:spcBef>
              <a:buClr>
                <a:schemeClr val="accent1"/>
              </a:buClr>
              <a:buFont typeface="Arial"/>
              <a:buNone/>
              <a:tabLst/>
              <a:defRPr sz="1800" b="0" i="0" kern="1200">
                <a:solidFill>
                  <a:schemeClr val="bg1"/>
                </a:solidFill>
                <a:latin typeface="+mj-lt"/>
                <a:ea typeface="Arial" charset="0"/>
                <a:cs typeface="Arial" charset="0"/>
              </a:defRPr>
            </a:lvl5pPr>
            <a:lvl6pPr marL="2514595"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1793"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8994"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6192"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9pPr>
          </a:lstStyle>
          <a:p>
            <a:r>
              <a:rPr lang="en-US" dirty="0"/>
              <a:t>03/</a:t>
            </a:r>
          </a:p>
        </p:txBody>
      </p:sp>
      <p:sp>
        <p:nvSpPr>
          <p:cNvPr id="26" name="Text Placeholder 28">
            <a:extLst>
              <a:ext uri="{FF2B5EF4-FFF2-40B4-BE49-F238E27FC236}">
                <a16:creationId xmlns:a16="http://schemas.microsoft.com/office/drawing/2014/main" id="{D9809B53-3E3D-194F-8F30-6BBEFA7F124C}"/>
              </a:ext>
            </a:extLst>
          </p:cNvPr>
          <p:cNvSpPr txBox="1">
            <a:spLocks/>
          </p:cNvSpPr>
          <p:nvPr/>
        </p:nvSpPr>
        <p:spPr bwMode="gray">
          <a:xfrm>
            <a:off x="7032919" y="3514254"/>
            <a:ext cx="3979375" cy="455612"/>
          </a:xfrm>
          <a:prstGeom prst="rect">
            <a:avLst/>
          </a:prstGeom>
        </p:spPr>
        <p:txBody>
          <a:bodyPr vert="horz" lIns="91440" tIns="45720" rIns="91440" bIns="45720" rtlCol="0" anchor="ctr" anchorCtr="0">
            <a:noAutofit/>
          </a:bodyPr>
          <a:lstStyle>
            <a:lvl1pPr marL="0" indent="0" algn="l" defTabSz="914399" rtl="0" eaLnBrk="1" latinLnBrk="0" hangingPunct="1">
              <a:lnSpc>
                <a:spcPct val="120000"/>
              </a:lnSpc>
              <a:spcBef>
                <a:spcPts val="1000"/>
              </a:spcBef>
              <a:buClr>
                <a:schemeClr val="accent1"/>
              </a:buClr>
              <a:buFont typeface="Arial"/>
              <a:buNone/>
              <a:tabLst/>
              <a:defRPr sz="1600" b="0" i="0" kern="1200">
                <a:solidFill>
                  <a:schemeClr val="bg1"/>
                </a:solidFill>
                <a:latin typeface="Arial" charset="0"/>
                <a:ea typeface="Arial" charset="0"/>
                <a:cs typeface="Arial" charset="0"/>
              </a:defRPr>
            </a:lvl1pPr>
            <a:lvl2pPr marL="457198" indent="0" algn="l" defTabSz="914399" rtl="0" eaLnBrk="1" latinLnBrk="0" hangingPunct="1">
              <a:lnSpc>
                <a:spcPct val="120000"/>
              </a:lnSpc>
              <a:spcBef>
                <a:spcPts val="800"/>
              </a:spcBef>
              <a:buClr>
                <a:schemeClr val="accent1"/>
              </a:buClr>
              <a:buFont typeface="Arial" charset="0"/>
              <a:buNone/>
              <a:tabLst/>
              <a:defRPr sz="1800" b="0" i="0" kern="1200">
                <a:solidFill>
                  <a:schemeClr val="bg1"/>
                </a:solidFill>
                <a:latin typeface="+mj-lt"/>
                <a:ea typeface="Arial" charset="0"/>
                <a:cs typeface="Arial" charset="0"/>
              </a:defRPr>
            </a:lvl2pPr>
            <a:lvl3pPr marL="914399" indent="0" algn="l" defTabSz="914399" rtl="0" eaLnBrk="1" latinLnBrk="0" hangingPunct="1">
              <a:lnSpc>
                <a:spcPct val="120000"/>
              </a:lnSpc>
              <a:spcBef>
                <a:spcPts val="600"/>
              </a:spcBef>
              <a:buClr>
                <a:schemeClr val="accent1"/>
              </a:buClr>
              <a:buFont typeface="Arial"/>
              <a:buNone/>
              <a:tabLst/>
              <a:defRPr sz="1800" b="0" i="0" kern="1200">
                <a:solidFill>
                  <a:schemeClr val="bg1"/>
                </a:solidFill>
                <a:latin typeface="+mj-lt"/>
                <a:ea typeface="Arial" charset="0"/>
                <a:cs typeface="Arial" charset="0"/>
              </a:defRPr>
            </a:lvl3pPr>
            <a:lvl4pPr marL="1371597" indent="0" algn="l" defTabSz="914399" rtl="0" eaLnBrk="1" latinLnBrk="0" hangingPunct="1">
              <a:lnSpc>
                <a:spcPct val="120000"/>
              </a:lnSpc>
              <a:spcBef>
                <a:spcPts val="500"/>
              </a:spcBef>
              <a:buClr>
                <a:schemeClr val="accent1"/>
              </a:buClr>
              <a:buFont typeface="Arial" charset="0"/>
              <a:buNone/>
              <a:tabLst/>
              <a:defRPr sz="1800" b="0" i="0" kern="1200">
                <a:solidFill>
                  <a:schemeClr val="bg1"/>
                </a:solidFill>
                <a:latin typeface="+mj-lt"/>
                <a:ea typeface="Arial" charset="0"/>
                <a:cs typeface="Arial" charset="0"/>
              </a:defRPr>
            </a:lvl4pPr>
            <a:lvl5pPr marL="1828795" indent="0" algn="l" defTabSz="914399" rtl="0" eaLnBrk="1" latinLnBrk="0" hangingPunct="1">
              <a:lnSpc>
                <a:spcPct val="120000"/>
              </a:lnSpc>
              <a:spcBef>
                <a:spcPts val="500"/>
              </a:spcBef>
              <a:buClr>
                <a:schemeClr val="accent1"/>
              </a:buClr>
              <a:buFont typeface="Arial"/>
              <a:buNone/>
              <a:tabLst/>
              <a:defRPr sz="1800" b="0" i="0" kern="1200">
                <a:solidFill>
                  <a:schemeClr val="bg1"/>
                </a:solidFill>
                <a:latin typeface="+mj-lt"/>
                <a:ea typeface="Arial" charset="0"/>
                <a:cs typeface="Arial" charset="0"/>
              </a:defRPr>
            </a:lvl5pPr>
            <a:lvl6pPr marL="2514595"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1793"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8994"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6192"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9pPr>
          </a:lstStyle>
          <a:p>
            <a:r>
              <a:rPr lang="en-US" dirty="0"/>
              <a:t>Couchbase Architecture</a:t>
            </a:r>
          </a:p>
        </p:txBody>
      </p:sp>
    </p:spTree>
    <p:extLst>
      <p:ext uri="{BB962C8B-B14F-4D97-AF65-F5344CB8AC3E}">
        <p14:creationId xmlns:p14="http://schemas.microsoft.com/office/powerpoint/2010/main" val="24526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1205"/>
        <p:cNvGrpSpPr/>
        <p:nvPr/>
      </p:nvGrpSpPr>
      <p:grpSpPr>
        <a:xfrm>
          <a:off x="0" y="0"/>
          <a:ext cx="0" cy="0"/>
          <a:chOff x="0" y="0"/>
          <a:chExt cx="0" cy="0"/>
        </a:xfrm>
      </p:grpSpPr>
      <p:sp>
        <p:nvSpPr>
          <p:cNvPr id="1206" name="Google Shape;1206;p117"/>
          <p:cNvSpPr txBox="1">
            <a:spLocks noGrp="1"/>
          </p:cNvSpPr>
          <p:nvPr>
            <p:ph type="title"/>
          </p:nvPr>
        </p:nvSpPr>
        <p:spPr>
          <a:xfrm>
            <a:off x="398323" y="513638"/>
            <a:ext cx="10379405" cy="549271"/>
          </a:xfrm>
          <a:prstGeom prst="rect">
            <a:avLst/>
          </a:prstGeom>
          <a:noFill/>
          <a:ln>
            <a:noFill/>
          </a:ln>
        </p:spPr>
        <p:txBody>
          <a:bodyPr spcFirstLastPara="1" wrap="square" lIns="60950" tIns="60950" rIns="60950" bIns="60950" anchor="b" anchorCtr="0">
            <a:noAutofit/>
          </a:bodyPr>
          <a:lstStyle/>
          <a:p>
            <a:pPr marL="0" lvl="0" indent="0" algn="l" rtl="0">
              <a:lnSpc>
                <a:spcPct val="90000"/>
              </a:lnSpc>
              <a:spcBef>
                <a:spcPts val="0"/>
              </a:spcBef>
              <a:spcAft>
                <a:spcPts val="0"/>
              </a:spcAft>
              <a:buClr>
                <a:srgbClr val="E40121"/>
              </a:buClr>
              <a:buSzPts val="700"/>
              <a:buNone/>
            </a:pPr>
            <a:r>
              <a:rPr lang="en-US">
                <a:solidFill>
                  <a:srgbClr val="1E1C1C"/>
                </a:solidFill>
                <a:latin typeface="Arial"/>
                <a:ea typeface="Arial"/>
                <a:cs typeface="Arial"/>
                <a:sym typeface="Arial"/>
              </a:rPr>
              <a:t>Memory-first architecture</a:t>
            </a:r>
            <a:endParaRPr/>
          </a:p>
        </p:txBody>
      </p:sp>
      <p:sp>
        <p:nvSpPr>
          <p:cNvPr id="1207" name="Google Shape;1207;p117"/>
          <p:cNvSpPr/>
          <p:nvPr/>
        </p:nvSpPr>
        <p:spPr>
          <a:xfrm>
            <a:off x="381675" y="1061685"/>
            <a:ext cx="9048749" cy="46196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i="0" u="none" strike="noStrike" cap="none">
                <a:solidFill>
                  <a:srgbClr val="00ACE0"/>
                </a:solidFill>
                <a:latin typeface="Arial"/>
                <a:ea typeface="Arial"/>
                <a:cs typeface="Arial"/>
                <a:sym typeface="Arial"/>
              </a:rPr>
              <a:t>Data movement free from disk bottlenecks</a:t>
            </a:r>
            <a:endParaRPr/>
          </a:p>
        </p:txBody>
      </p:sp>
      <p:sp>
        <p:nvSpPr>
          <p:cNvPr id="1208" name="Google Shape;1208;p117"/>
          <p:cNvSpPr txBox="1"/>
          <p:nvPr/>
        </p:nvSpPr>
        <p:spPr>
          <a:xfrm>
            <a:off x="494649" y="4812047"/>
            <a:ext cx="9101137" cy="1223963"/>
          </a:xfrm>
          <a:prstGeom prst="rect">
            <a:avLst/>
          </a:prstGeom>
          <a:noFill/>
          <a:ln>
            <a:noFill/>
          </a:ln>
        </p:spPr>
        <p:txBody>
          <a:bodyPr spcFirstLastPara="1" wrap="square" lIns="91425" tIns="45700" rIns="91425" bIns="45700" anchor="t" anchorCtr="0">
            <a:noAutofit/>
          </a:bodyPr>
          <a:lstStyle/>
          <a:p>
            <a:pPr marL="285737" marR="0" lvl="1" indent="-285737" algn="l" rtl="0">
              <a:spcBef>
                <a:spcPts val="0"/>
              </a:spcBef>
              <a:spcAft>
                <a:spcPts val="0"/>
              </a:spcAft>
              <a:buClr>
                <a:srgbClr val="00ABE0"/>
              </a:buClr>
              <a:buSzPts val="2200"/>
              <a:buFont typeface="Noto Sans Symbols"/>
              <a:buChar char="▪"/>
            </a:pPr>
            <a:r>
              <a:rPr lang="en-US" sz="2200" b="0" i="0" u="none" strike="noStrike" cap="none">
                <a:solidFill>
                  <a:schemeClr val="dk1"/>
                </a:solidFill>
                <a:latin typeface="Arial"/>
                <a:ea typeface="Arial"/>
                <a:cs typeface="Arial"/>
                <a:sym typeface="Arial"/>
              </a:rPr>
              <a:t>In-memory streaming of updates to all components</a:t>
            </a:r>
            <a:endParaRPr/>
          </a:p>
          <a:p>
            <a:pPr marL="285737" marR="0" lvl="1" indent="-285737" algn="l" rtl="0">
              <a:spcBef>
                <a:spcPts val="500"/>
              </a:spcBef>
              <a:spcAft>
                <a:spcPts val="0"/>
              </a:spcAft>
              <a:buClr>
                <a:srgbClr val="00ABE0"/>
              </a:buClr>
              <a:buSzPts val="2200"/>
              <a:buFont typeface="Noto Sans Symbols"/>
              <a:buChar char="▪"/>
            </a:pPr>
            <a:r>
              <a:rPr lang="en-US" sz="2200" b="0" i="0" u="none" strike="noStrike" cap="none">
                <a:solidFill>
                  <a:schemeClr val="dk1"/>
                </a:solidFill>
                <a:latin typeface="Arial"/>
                <a:ea typeface="Arial"/>
                <a:cs typeface="Arial"/>
                <a:sym typeface="Arial"/>
              </a:rPr>
              <a:t>In-memory cache </a:t>
            </a:r>
            <a:endParaRPr/>
          </a:p>
          <a:p>
            <a:pPr marL="285737" marR="0" lvl="1" indent="-285737" algn="l" rtl="0">
              <a:spcBef>
                <a:spcPts val="500"/>
              </a:spcBef>
              <a:spcAft>
                <a:spcPts val="0"/>
              </a:spcAft>
              <a:buClr>
                <a:srgbClr val="00ABE0"/>
              </a:buClr>
              <a:buSzPts val="2200"/>
              <a:buFont typeface="Noto Sans Symbols"/>
              <a:buChar char="▪"/>
            </a:pPr>
            <a:r>
              <a:rPr lang="en-US" sz="2200" b="0" i="0" u="none" strike="noStrike" cap="none">
                <a:solidFill>
                  <a:schemeClr val="dk1"/>
                </a:solidFill>
                <a:latin typeface="Arial"/>
                <a:ea typeface="Arial"/>
                <a:cs typeface="Arial"/>
                <a:sym typeface="Arial"/>
              </a:rPr>
              <a:t>Memory-only data buckets option</a:t>
            </a:r>
            <a:endParaRPr/>
          </a:p>
          <a:p>
            <a:pPr marL="285737" marR="0" lvl="1" indent="-285737" algn="l" rtl="0">
              <a:spcBef>
                <a:spcPts val="500"/>
              </a:spcBef>
              <a:spcAft>
                <a:spcPts val="0"/>
              </a:spcAft>
              <a:buClr>
                <a:srgbClr val="00ABE0"/>
              </a:buClr>
              <a:buSzPts val="2200"/>
              <a:buFont typeface="Noto Sans Symbols"/>
              <a:buChar char="▪"/>
            </a:pPr>
            <a:r>
              <a:rPr lang="en-US" sz="2200" b="0" i="0" u="none" strike="noStrike" cap="none">
                <a:solidFill>
                  <a:schemeClr val="dk1"/>
                </a:solidFill>
                <a:latin typeface="Arial"/>
                <a:ea typeface="Arial"/>
                <a:cs typeface="Arial"/>
                <a:sym typeface="Arial"/>
              </a:rPr>
              <a:t>Memory-only indexes option</a:t>
            </a:r>
            <a:endParaRPr/>
          </a:p>
          <a:p>
            <a:pPr marL="285737" marR="0" lvl="1" indent="-285737" algn="l" rtl="0">
              <a:spcBef>
                <a:spcPts val="500"/>
              </a:spcBef>
              <a:spcAft>
                <a:spcPts val="0"/>
              </a:spcAft>
              <a:buNone/>
            </a:pPr>
            <a:endParaRPr sz="1600" b="0" i="0" u="none" strike="noStrike" cap="none">
              <a:solidFill>
                <a:schemeClr val="dk1"/>
              </a:solidFill>
              <a:latin typeface="Arial"/>
              <a:ea typeface="Arial"/>
              <a:cs typeface="Arial"/>
              <a:sym typeface="Arial"/>
            </a:endParaRPr>
          </a:p>
        </p:txBody>
      </p:sp>
      <p:sp>
        <p:nvSpPr>
          <p:cNvPr id="1209" name="Google Shape;1209;p117"/>
          <p:cNvSpPr/>
          <p:nvPr/>
        </p:nvSpPr>
        <p:spPr>
          <a:xfrm>
            <a:off x="2806843" y="1739507"/>
            <a:ext cx="6480030" cy="2814636"/>
          </a:xfrm>
          <a:prstGeom prst="rect">
            <a:avLst/>
          </a:prstGeom>
          <a:solidFill>
            <a:srgbClr val="F2F2F2"/>
          </a:solidFill>
          <a:ln w="9525" cap="flat" cmpd="sng">
            <a:solidFill>
              <a:schemeClr val="lt1"/>
            </a:solidFill>
            <a:prstDash val="solid"/>
            <a:round/>
            <a:headEnd type="none" w="sm" len="sm"/>
            <a:tailEnd type="none" w="sm" len="sm"/>
          </a:ln>
        </p:spPr>
        <p:txBody>
          <a:bodyPr spcFirstLastPara="1" wrap="square" lIns="91425" tIns="182850" rIns="0" bIns="91425" anchor="b" anchorCtr="0">
            <a:noAutofit/>
          </a:bodyPr>
          <a:lstStyle/>
          <a:p>
            <a:pPr marL="0" marR="0" lvl="0" indent="0" algn="l" rtl="0">
              <a:lnSpc>
                <a:spcPct val="90000"/>
              </a:lnSpc>
              <a:spcBef>
                <a:spcPts val="0"/>
              </a:spcBef>
              <a:spcAft>
                <a:spcPts val="0"/>
              </a:spcAft>
              <a:buNone/>
            </a:pPr>
            <a:r>
              <a:rPr lang="en-US" sz="1051" b="1" i="0" u="none" strike="noStrike" cap="none">
                <a:solidFill>
                  <a:srgbClr val="7F7F7F"/>
                </a:solidFill>
                <a:latin typeface="Arial"/>
                <a:ea typeface="Arial"/>
                <a:cs typeface="Arial"/>
                <a:sym typeface="Arial"/>
              </a:rPr>
              <a:t>COUCHBASE SERVER CLUSTER</a:t>
            </a:r>
            <a:endParaRPr/>
          </a:p>
        </p:txBody>
      </p:sp>
      <p:sp>
        <p:nvSpPr>
          <p:cNvPr id="1210" name="Google Shape;1210;p117"/>
          <p:cNvSpPr/>
          <p:nvPr/>
        </p:nvSpPr>
        <p:spPr>
          <a:xfrm>
            <a:off x="2922729" y="1939532"/>
            <a:ext cx="927099" cy="2205036"/>
          </a:xfrm>
          <a:prstGeom prst="rect">
            <a:avLst/>
          </a:prstGeom>
          <a:solidFill>
            <a:srgbClr val="FFFFFF"/>
          </a:solid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sz="1051" b="0" i="0" u="none" strike="noStrike" cap="none">
                <a:solidFill>
                  <a:schemeClr val="dk1"/>
                </a:solidFill>
                <a:latin typeface="Arial"/>
                <a:ea typeface="Arial"/>
                <a:cs typeface="Arial"/>
                <a:sym typeface="Arial"/>
              </a:rPr>
              <a:t>Node 1</a:t>
            </a:r>
            <a:endParaRPr/>
          </a:p>
        </p:txBody>
      </p:sp>
      <p:sp>
        <p:nvSpPr>
          <p:cNvPr id="1211" name="Google Shape;1211;p117"/>
          <p:cNvSpPr/>
          <p:nvPr/>
        </p:nvSpPr>
        <p:spPr>
          <a:xfrm>
            <a:off x="3984767" y="1939532"/>
            <a:ext cx="927099" cy="2205036"/>
          </a:xfrm>
          <a:prstGeom prst="rect">
            <a:avLst/>
          </a:prstGeom>
          <a:solidFill>
            <a:srgbClr val="FFFFFF"/>
          </a:solid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sz="1051" b="0" i="0" u="none" strike="noStrike" cap="none">
                <a:solidFill>
                  <a:schemeClr val="dk1"/>
                </a:solidFill>
                <a:latin typeface="Arial"/>
                <a:ea typeface="Arial"/>
                <a:cs typeface="Arial"/>
                <a:sym typeface="Arial"/>
              </a:rPr>
              <a:t>Node 2</a:t>
            </a:r>
            <a:endParaRPr/>
          </a:p>
        </p:txBody>
      </p:sp>
      <p:sp>
        <p:nvSpPr>
          <p:cNvPr id="1212" name="Google Shape;1212;p117"/>
          <p:cNvSpPr/>
          <p:nvPr/>
        </p:nvSpPr>
        <p:spPr>
          <a:xfrm>
            <a:off x="5045218" y="1939532"/>
            <a:ext cx="928687" cy="2205036"/>
          </a:xfrm>
          <a:prstGeom prst="rect">
            <a:avLst/>
          </a:prstGeom>
          <a:solidFill>
            <a:srgbClr val="FFFFFF"/>
          </a:solid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sz="1051" b="0" i="0" u="none" strike="noStrike" cap="none">
                <a:solidFill>
                  <a:schemeClr val="dk1"/>
                </a:solidFill>
                <a:latin typeface="Arial"/>
                <a:ea typeface="Arial"/>
                <a:cs typeface="Arial"/>
                <a:sym typeface="Arial"/>
              </a:rPr>
              <a:t>Node 3</a:t>
            </a:r>
            <a:endParaRPr/>
          </a:p>
        </p:txBody>
      </p:sp>
      <p:sp>
        <p:nvSpPr>
          <p:cNvPr id="1213" name="Google Shape;1213;p117"/>
          <p:cNvSpPr/>
          <p:nvPr/>
        </p:nvSpPr>
        <p:spPr>
          <a:xfrm>
            <a:off x="6107256" y="1939532"/>
            <a:ext cx="927099" cy="2205036"/>
          </a:xfrm>
          <a:prstGeom prst="rect">
            <a:avLst/>
          </a:prstGeom>
          <a:solidFill>
            <a:srgbClr val="FFFFFF"/>
          </a:solid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sz="1051" b="0" i="0" u="none" strike="noStrike" cap="none">
                <a:solidFill>
                  <a:schemeClr val="dk1"/>
                </a:solidFill>
                <a:latin typeface="Arial"/>
                <a:ea typeface="Arial"/>
                <a:cs typeface="Arial"/>
                <a:sym typeface="Arial"/>
              </a:rPr>
              <a:t>Node 4</a:t>
            </a:r>
            <a:endParaRPr/>
          </a:p>
        </p:txBody>
      </p:sp>
      <p:sp>
        <p:nvSpPr>
          <p:cNvPr id="1214" name="Google Shape;1214;p117"/>
          <p:cNvSpPr/>
          <p:nvPr/>
        </p:nvSpPr>
        <p:spPr>
          <a:xfrm>
            <a:off x="7169294" y="1939532"/>
            <a:ext cx="927099" cy="2205036"/>
          </a:xfrm>
          <a:prstGeom prst="rect">
            <a:avLst/>
          </a:prstGeom>
          <a:solidFill>
            <a:srgbClr val="FFFFFF"/>
          </a:solid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sz="1051" b="0" i="0" u="none" strike="noStrike" cap="none">
                <a:solidFill>
                  <a:schemeClr val="dk1"/>
                </a:solidFill>
                <a:latin typeface="Arial"/>
                <a:ea typeface="Arial"/>
                <a:cs typeface="Arial"/>
                <a:sym typeface="Arial"/>
              </a:rPr>
              <a:t>Node 5</a:t>
            </a:r>
            <a:endParaRPr/>
          </a:p>
        </p:txBody>
      </p:sp>
      <p:sp>
        <p:nvSpPr>
          <p:cNvPr id="1215" name="Google Shape;1215;p117"/>
          <p:cNvSpPr/>
          <p:nvPr/>
        </p:nvSpPr>
        <p:spPr>
          <a:xfrm>
            <a:off x="8229743" y="1939532"/>
            <a:ext cx="928687" cy="2205036"/>
          </a:xfrm>
          <a:prstGeom prst="rect">
            <a:avLst/>
          </a:prstGeom>
          <a:solidFill>
            <a:srgbClr val="FFFFFF"/>
          </a:solid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sz="1051" b="0" i="0" u="none" strike="noStrike" cap="none">
                <a:solidFill>
                  <a:schemeClr val="dk1"/>
                </a:solidFill>
                <a:latin typeface="Arial"/>
                <a:ea typeface="Arial"/>
                <a:cs typeface="Arial"/>
                <a:sym typeface="Arial"/>
              </a:rPr>
              <a:t>Node 6</a:t>
            </a:r>
            <a:endParaRPr/>
          </a:p>
        </p:txBody>
      </p:sp>
      <p:cxnSp>
        <p:nvCxnSpPr>
          <p:cNvPr id="1216" name="Google Shape;1216;p117"/>
          <p:cNvCxnSpPr/>
          <p:nvPr/>
        </p:nvCxnSpPr>
        <p:spPr>
          <a:xfrm>
            <a:off x="2362342" y="2812656"/>
            <a:ext cx="7453168" cy="0"/>
          </a:xfrm>
          <a:prstGeom prst="straightConnector1">
            <a:avLst/>
          </a:prstGeom>
          <a:noFill/>
          <a:ln w="69850" cap="flat" cmpd="sng">
            <a:solidFill>
              <a:srgbClr val="EB496F"/>
            </a:solidFill>
            <a:prstDash val="solid"/>
            <a:miter lim="8000"/>
            <a:headEnd type="triangle" w="lg" len="lg"/>
            <a:tailEnd type="triangle" w="lg" len="lg"/>
          </a:ln>
        </p:spPr>
      </p:cxnSp>
      <p:sp>
        <p:nvSpPr>
          <p:cNvPr id="1217" name="Google Shape;1217;p117"/>
          <p:cNvSpPr/>
          <p:nvPr/>
        </p:nvSpPr>
        <p:spPr>
          <a:xfrm>
            <a:off x="3048143" y="2234807"/>
            <a:ext cx="681036" cy="1158875"/>
          </a:xfrm>
          <a:prstGeom prst="rect">
            <a:avLst/>
          </a:prstGeom>
          <a:solidFill>
            <a:srgbClr val="FFFFFF"/>
          </a:solidFill>
          <a:ln w="19050" cap="flat" cmpd="sng">
            <a:solidFill>
              <a:srgbClr val="00B050"/>
            </a:solidFill>
            <a:prstDash val="dash"/>
            <a:miter lim="8000"/>
            <a:headEnd type="none" w="sm" len="sm"/>
            <a:tailEnd type="none" w="sm" len="sm"/>
          </a:ln>
        </p:spPr>
        <p:txBody>
          <a:bodyPr spcFirstLastPara="1" wrap="square" lIns="91425" tIns="45700" rIns="91425" bIns="45700" anchor="ctr" anchorCtr="1">
            <a:noAutofit/>
          </a:bodyPr>
          <a:lstStyle/>
          <a:p>
            <a:pPr marL="0" marR="0" lvl="0" indent="0" algn="ctr" rtl="0">
              <a:spcBef>
                <a:spcPts val="0"/>
              </a:spcBef>
              <a:spcAft>
                <a:spcPts val="0"/>
              </a:spcAft>
              <a:buNone/>
            </a:pPr>
            <a:r>
              <a:rPr lang="en-US" sz="1051" b="1" i="0" u="none" strike="noStrike" cap="none">
                <a:solidFill>
                  <a:schemeClr val="dk1"/>
                </a:solidFill>
                <a:latin typeface="Arial"/>
                <a:ea typeface="Arial"/>
                <a:cs typeface="Arial"/>
                <a:sym typeface="Arial"/>
              </a:rPr>
              <a:t>Data Service</a:t>
            </a:r>
            <a:endParaRPr/>
          </a:p>
        </p:txBody>
      </p:sp>
      <p:sp>
        <p:nvSpPr>
          <p:cNvPr id="1218" name="Google Shape;1218;p117"/>
          <p:cNvSpPr/>
          <p:nvPr/>
        </p:nvSpPr>
        <p:spPr>
          <a:xfrm>
            <a:off x="4110179" y="2234807"/>
            <a:ext cx="681038" cy="1158875"/>
          </a:xfrm>
          <a:prstGeom prst="rect">
            <a:avLst/>
          </a:prstGeom>
          <a:solidFill>
            <a:srgbClr val="FFFFFF"/>
          </a:solidFill>
          <a:ln w="19050" cap="flat" cmpd="sng">
            <a:solidFill>
              <a:srgbClr val="00B050"/>
            </a:solidFill>
            <a:prstDash val="dash"/>
            <a:miter lim="8000"/>
            <a:headEnd type="none" w="sm" len="sm"/>
            <a:tailEnd type="none" w="sm" len="sm"/>
          </a:ln>
        </p:spPr>
        <p:txBody>
          <a:bodyPr spcFirstLastPara="1" wrap="square" lIns="91425" tIns="45700" rIns="91425" bIns="45700" anchor="ctr" anchorCtr="1">
            <a:noAutofit/>
          </a:bodyPr>
          <a:lstStyle/>
          <a:p>
            <a:pPr marL="0" marR="0" lvl="0" indent="0" algn="ctr" rtl="0">
              <a:spcBef>
                <a:spcPts val="0"/>
              </a:spcBef>
              <a:spcAft>
                <a:spcPts val="0"/>
              </a:spcAft>
              <a:buNone/>
            </a:pPr>
            <a:r>
              <a:rPr lang="en-US" sz="1051" b="1" i="0" u="none" strike="noStrike" cap="none">
                <a:solidFill>
                  <a:schemeClr val="dk1"/>
                </a:solidFill>
                <a:latin typeface="Arial"/>
                <a:ea typeface="Arial"/>
                <a:cs typeface="Arial"/>
                <a:sym typeface="Arial"/>
              </a:rPr>
              <a:t>Data Service</a:t>
            </a:r>
            <a:endParaRPr/>
          </a:p>
        </p:txBody>
      </p:sp>
      <p:sp>
        <p:nvSpPr>
          <p:cNvPr id="1219" name="Google Shape;1219;p117"/>
          <p:cNvSpPr/>
          <p:nvPr/>
        </p:nvSpPr>
        <p:spPr>
          <a:xfrm>
            <a:off x="5190476" y="2234807"/>
            <a:ext cx="681036" cy="1158875"/>
          </a:xfrm>
          <a:prstGeom prst="rect">
            <a:avLst/>
          </a:prstGeom>
          <a:solidFill>
            <a:srgbClr val="FFFFFF"/>
          </a:solidFill>
          <a:ln w="19050" cap="flat" cmpd="sng">
            <a:solidFill>
              <a:srgbClr val="FC9C0C"/>
            </a:solidFill>
            <a:prstDash val="dash"/>
            <a:miter lim="8000"/>
            <a:headEnd type="none" w="sm" len="sm"/>
            <a:tailEnd type="none" w="sm" len="sm"/>
          </a:ln>
        </p:spPr>
        <p:txBody>
          <a:bodyPr spcFirstLastPara="1" wrap="square" lIns="91425" tIns="45700" rIns="91425" bIns="45700" anchor="ctr" anchorCtr="1">
            <a:noAutofit/>
          </a:bodyPr>
          <a:lstStyle/>
          <a:p>
            <a:pPr marL="0" marR="0" lvl="0" indent="0" algn="ctr" rtl="0">
              <a:spcBef>
                <a:spcPts val="0"/>
              </a:spcBef>
              <a:spcAft>
                <a:spcPts val="0"/>
              </a:spcAft>
              <a:buNone/>
            </a:pPr>
            <a:r>
              <a:rPr lang="en-US" sz="1051" b="1" i="0" u="none" strike="noStrike" cap="none">
                <a:solidFill>
                  <a:schemeClr val="dk1"/>
                </a:solidFill>
                <a:latin typeface="Arial"/>
                <a:ea typeface="Arial"/>
                <a:cs typeface="Arial"/>
                <a:sym typeface="Arial"/>
              </a:rPr>
              <a:t>Global</a:t>
            </a:r>
            <a:endParaRPr/>
          </a:p>
          <a:p>
            <a:pPr marL="0" marR="0" lvl="0" indent="0" algn="ctr" rtl="0">
              <a:spcBef>
                <a:spcPts val="0"/>
              </a:spcBef>
              <a:spcAft>
                <a:spcPts val="0"/>
              </a:spcAft>
              <a:buNone/>
            </a:pPr>
            <a:r>
              <a:rPr lang="en-US" sz="1051" b="1" i="0" u="none" strike="noStrike" cap="none">
                <a:solidFill>
                  <a:schemeClr val="dk1"/>
                </a:solidFill>
                <a:latin typeface="Arial"/>
                <a:ea typeface="Arial"/>
                <a:cs typeface="Arial"/>
                <a:sym typeface="Arial"/>
              </a:rPr>
              <a:t>Index Service</a:t>
            </a:r>
            <a:endParaRPr/>
          </a:p>
        </p:txBody>
      </p:sp>
      <p:sp>
        <p:nvSpPr>
          <p:cNvPr id="1220" name="Google Shape;1220;p117"/>
          <p:cNvSpPr/>
          <p:nvPr/>
        </p:nvSpPr>
        <p:spPr>
          <a:xfrm>
            <a:off x="6230286" y="2234807"/>
            <a:ext cx="681038" cy="1158875"/>
          </a:xfrm>
          <a:prstGeom prst="rect">
            <a:avLst/>
          </a:prstGeom>
          <a:solidFill>
            <a:srgbClr val="FFFFFF"/>
          </a:solidFill>
          <a:ln w="19050" cap="flat" cmpd="sng">
            <a:solidFill>
              <a:srgbClr val="00ACE0"/>
            </a:solidFill>
            <a:prstDash val="dash"/>
            <a:miter lim="8000"/>
            <a:headEnd type="none" w="sm" len="sm"/>
            <a:tailEnd type="none" w="sm" len="sm"/>
          </a:ln>
        </p:spPr>
        <p:txBody>
          <a:bodyPr spcFirstLastPara="1" wrap="square" lIns="91425" tIns="45700" rIns="91425" bIns="45700" anchor="ctr" anchorCtr="1">
            <a:noAutofit/>
          </a:bodyPr>
          <a:lstStyle/>
          <a:p>
            <a:pPr marL="0" marR="0" lvl="0" indent="0" algn="ctr" rtl="0">
              <a:spcBef>
                <a:spcPts val="0"/>
              </a:spcBef>
              <a:spcAft>
                <a:spcPts val="0"/>
              </a:spcAft>
              <a:buNone/>
            </a:pPr>
            <a:r>
              <a:rPr lang="en-US" sz="1051" b="1" i="0" u="none" strike="noStrike" cap="none">
                <a:solidFill>
                  <a:schemeClr val="dk1"/>
                </a:solidFill>
                <a:latin typeface="Arial"/>
                <a:ea typeface="Arial"/>
                <a:cs typeface="Arial"/>
                <a:sym typeface="Arial"/>
              </a:rPr>
              <a:t>Query Service</a:t>
            </a:r>
            <a:endParaRPr/>
          </a:p>
        </p:txBody>
      </p:sp>
      <p:sp>
        <p:nvSpPr>
          <p:cNvPr id="1221" name="Google Shape;1221;p117"/>
          <p:cNvSpPr/>
          <p:nvPr/>
        </p:nvSpPr>
        <p:spPr>
          <a:xfrm>
            <a:off x="7292325" y="2234807"/>
            <a:ext cx="681036" cy="1158875"/>
          </a:xfrm>
          <a:prstGeom prst="rect">
            <a:avLst/>
          </a:prstGeom>
          <a:solidFill>
            <a:srgbClr val="FFFFFF"/>
          </a:solidFill>
          <a:ln w="19050" cap="flat" cmpd="sng">
            <a:solidFill>
              <a:srgbClr val="00ACE0"/>
            </a:solidFill>
            <a:prstDash val="dash"/>
            <a:miter lim="8000"/>
            <a:headEnd type="none" w="sm" len="sm"/>
            <a:tailEnd type="none" w="sm" len="sm"/>
          </a:ln>
        </p:spPr>
        <p:txBody>
          <a:bodyPr spcFirstLastPara="1" wrap="square" lIns="91425" tIns="45700" rIns="91425" bIns="45700" anchor="ctr" anchorCtr="1">
            <a:noAutofit/>
          </a:bodyPr>
          <a:lstStyle/>
          <a:p>
            <a:pPr marL="0" marR="0" lvl="0" indent="0" algn="ctr" rtl="0">
              <a:spcBef>
                <a:spcPts val="0"/>
              </a:spcBef>
              <a:spcAft>
                <a:spcPts val="0"/>
              </a:spcAft>
              <a:buNone/>
            </a:pPr>
            <a:r>
              <a:rPr lang="en-US" sz="1051" b="1" i="0" u="none" strike="noStrike" cap="none">
                <a:solidFill>
                  <a:schemeClr val="dk1"/>
                </a:solidFill>
                <a:latin typeface="Arial"/>
                <a:ea typeface="Arial"/>
                <a:cs typeface="Arial"/>
                <a:sym typeface="Arial"/>
              </a:rPr>
              <a:t>Query</a:t>
            </a:r>
            <a:endParaRPr/>
          </a:p>
          <a:p>
            <a:pPr marL="0" marR="0" lvl="0" indent="0" algn="ctr" rtl="0">
              <a:spcBef>
                <a:spcPts val="0"/>
              </a:spcBef>
              <a:spcAft>
                <a:spcPts val="0"/>
              </a:spcAft>
              <a:buNone/>
            </a:pPr>
            <a:r>
              <a:rPr lang="en-US" sz="1051" b="1" i="0" u="none" strike="noStrike" cap="none">
                <a:solidFill>
                  <a:schemeClr val="dk1"/>
                </a:solidFill>
                <a:latin typeface="Arial"/>
                <a:ea typeface="Arial"/>
                <a:cs typeface="Arial"/>
                <a:sym typeface="Arial"/>
              </a:rPr>
              <a:t>Service</a:t>
            </a:r>
            <a:endParaRPr/>
          </a:p>
        </p:txBody>
      </p:sp>
      <p:sp>
        <p:nvSpPr>
          <p:cNvPr id="1222" name="Google Shape;1222;p117"/>
          <p:cNvSpPr/>
          <p:nvPr/>
        </p:nvSpPr>
        <p:spPr>
          <a:xfrm>
            <a:off x="8353568" y="2263382"/>
            <a:ext cx="681036" cy="1158875"/>
          </a:xfrm>
          <a:prstGeom prst="rect">
            <a:avLst/>
          </a:prstGeom>
          <a:solidFill>
            <a:srgbClr val="FFFFFF"/>
          </a:solidFill>
          <a:ln w="19050" cap="flat" cmpd="sng">
            <a:solidFill>
              <a:srgbClr val="B36CDC"/>
            </a:solidFill>
            <a:prstDash val="dash"/>
            <a:miter lim="8000"/>
            <a:headEnd type="none" w="sm" len="sm"/>
            <a:tailEnd type="none" w="sm" len="sm"/>
          </a:ln>
        </p:spPr>
        <p:txBody>
          <a:bodyPr spcFirstLastPara="1" wrap="square" lIns="91425" tIns="45700" rIns="91425" bIns="45700" anchor="ctr" anchorCtr="1">
            <a:noAutofit/>
          </a:bodyPr>
          <a:lstStyle/>
          <a:p>
            <a:pPr marL="0" marR="0" lvl="0" indent="0" algn="ctr" rtl="0">
              <a:spcBef>
                <a:spcPts val="0"/>
              </a:spcBef>
              <a:spcAft>
                <a:spcPts val="0"/>
              </a:spcAft>
              <a:buNone/>
            </a:pPr>
            <a:r>
              <a:rPr lang="en-US" sz="1051" b="1" i="0" u="none" strike="noStrike" cap="none">
                <a:solidFill>
                  <a:schemeClr val="dk1"/>
                </a:solidFill>
                <a:latin typeface="Arial"/>
                <a:ea typeface="Arial"/>
                <a:cs typeface="Arial"/>
                <a:sym typeface="Arial"/>
              </a:rPr>
              <a:t>Full Text Service</a:t>
            </a:r>
            <a:endParaRPr/>
          </a:p>
        </p:txBody>
      </p:sp>
      <p:sp>
        <p:nvSpPr>
          <p:cNvPr id="1223" name="Google Shape;1223;p117"/>
          <p:cNvSpPr txBox="1"/>
          <p:nvPr/>
        </p:nvSpPr>
        <p:spPr>
          <a:xfrm>
            <a:off x="1171718" y="2595169"/>
            <a:ext cx="1106488" cy="4952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0" i="0" u="none" strike="noStrike" cap="none">
                <a:solidFill>
                  <a:schemeClr val="dk1"/>
                </a:solidFill>
                <a:latin typeface="Arial"/>
                <a:ea typeface="Arial"/>
                <a:cs typeface="Arial"/>
                <a:sym typeface="Arial"/>
              </a:rPr>
              <a:t>DCP </a:t>
            </a:r>
            <a:endParaRPr/>
          </a:p>
          <a:p>
            <a:pPr marL="0" marR="0" lvl="0" indent="0" algn="ctr" rtl="0">
              <a:spcBef>
                <a:spcPts val="0"/>
              </a:spcBef>
              <a:spcAft>
                <a:spcPts val="0"/>
              </a:spcAft>
              <a:buNone/>
            </a:pPr>
            <a:r>
              <a:rPr lang="en-US" sz="1400" b="0" i="0" u="none" strike="noStrike" cap="none">
                <a:solidFill>
                  <a:schemeClr val="dk1"/>
                </a:solidFill>
                <a:latin typeface="Arial"/>
                <a:ea typeface="Arial"/>
                <a:cs typeface="Arial"/>
                <a:sym typeface="Arial"/>
              </a:rPr>
              <a:t>Streaming</a:t>
            </a:r>
            <a:endParaRPr/>
          </a:p>
        </p:txBody>
      </p:sp>
      <p:sp>
        <p:nvSpPr>
          <p:cNvPr id="1224" name="Google Shape;1224;p117"/>
          <p:cNvSpPr txBox="1"/>
          <p:nvPr/>
        </p:nvSpPr>
        <p:spPr>
          <a:xfrm>
            <a:off x="9872515" y="2651526"/>
            <a:ext cx="1100136" cy="49529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0" i="0" u="none" strike="noStrike" cap="none">
                <a:solidFill>
                  <a:schemeClr val="dk1"/>
                </a:solidFill>
                <a:latin typeface="Arial"/>
                <a:ea typeface="Arial"/>
                <a:cs typeface="Arial"/>
                <a:sym typeface="Arial"/>
              </a:rPr>
              <a:t>DCP </a:t>
            </a:r>
            <a:endParaRPr/>
          </a:p>
          <a:p>
            <a:pPr marL="0" marR="0" lvl="0" indent="0" algn="ctr" rtl="0">
              <a:spcBef>
                <a:spcPts val="0"/>
              </a:spcBef>
              <a:spcAft>
                <a:spcPts val="0"/>
              </a:spcAft>
              <a:buNone/>
            </a:pPr>
            <a:r>
              <a:rPr lang="en-US" sz="1400" b="0" i="0" u="none" strike="noStrike" cap="none">
                <a:solidFill>
                  <a:schemeClr val="dk1"/>
                </a:solidFill>
                <a:latin typeface="Arial"/>
                <a:ea typeface="Arial"/>
                <a:cs typeface="Arial"/>
                <a:sym typeface="Arial"/>
              </a:rPr>
              <a:t>Streaming</a:t>
            </a:r>
            <a:endParaRPr/>
          </a:p>
        </p:txBody>
      </p:sp>
    </p:spTree>
    <p:extLst>
      <p:ext uri="{BB962C8B-B14F-4D97-AF65-F5344CB8AC3E}">
        <p14:creationId xmlns:p14="http://schemas.microsoft.com/office/powerpoint/2010/main" val="112277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29" name="Google Shape;1229;p118"/>
          <p:cNvSpPr txBox="1"/>
          <p:nvPr/>
        </p:nvSpPr>
        <p:spPr>
          <a:xfrm>
            <a:off x="6915150" y="2100263"/>
            <a:ext cx="5029200" cy="4075457"/>
          </a:xfrm>
          <a:prstGeom prst="rect">
            <a:avLst/>
          </a:prstGeom>
          <a:noFill/>
          <a:ln>
            <a:noFill/>
          </a:ln>
        </p:spPr>
        <p:txBody>
          <a:bodyPr spcFirstLastPara="1" wrap="square" lIns="91425" tIns="45700" rIns="91425" bIns="45700" anchor="t" anchorCtr="0">
            <a:noAutofit/>
          </a:bodyPr>
          <a:lstStyle/>
          <a:p>
            <a:pPr marL="457200" marR="0" lvl="0" indent="-457200" algn="l" rtl="0">
              <a:lnSpc>
                <a:spcPct val="150000"/>
              </a:lnSpc>
              <a:spcBef>
                <a:spcPts val="0"/>
              </a:spcBef>
              <a:spcAft>
                <a:spcPts val="0"/>
              </a:spcAft>
              <a:buClr>
                <a:srgbClr val="00ACE0"/>
              </a:buClr>
              <a:buSzPts val="2173"/>
              <a:buFont typeface="Arial"/>
              <a:buChar char="•"/>
            </a:pPr>
            <a:r>
              <a:rPr lang="en-US" sz="2200" b="0" i="0" u="none" strike="noStrike" cap="none" dirty="0">
                <a:solidFill>
                  <a:schemeClr val="dk1"/>
                </a:solidFill>
                <a:latin typeface="Arial"/>
                <a:ea typeface="Arial"/>
                <a:cs typeface="Arial"/>
                <a:sym typeface="Arial"/>
              </a:rPr>
              <a:t>Persistence</a:t>
            </a:r>
            <a:endParaRPr dirty="0"/>
          </a:p>
          <a:p>
            <a:pPr marL="457200" marR="0" lvl="0" indent="-457200" algn="l" rtl="0">
              <a:lnSpc>
                <a:spcPct val="150000"/>
              </a:lnSpc>
              <a:spcBef>
                <a:spcPts val="0"/>
              </a:spcBef>
              <a:spcAft>
                <a:spcPts val="0"/>
              </a:spcAft>
              <a:buClr>
                <a:srgbClr val="00ACE0"/>
              </a:buClr>
              <a:buSzPts val="2173"/>
              <a:buFont typeface="Arial"/>
              <a:buChar char="•"/>
            </a:pPr>
            <a:r>
              <a:rPr lang="en-US" sz="2200" b="0" i="0" u="none" strike="noStrike" cap="none" dirty="0">
                <a:solidFill>
                  <a:schemeClr val="dk1"/>
                </a:solidFill>
                <a:latin typeface="Arial"/>
                <a:ea typeface="Arial"/>
                <a:cs typeface="Arial"/>
                <a:sym typeface="Arial"/>
              </a:rPr>
              <a:t>Database change protocol stream</a:t>
            </a:r>
            <a:endParaRPr dirty="0"/>
          </a:p>
          <a:p>
            <a:pPr marL="457200" marR="0" lvl="0" indent="-457200" algn="l" rtl="0">
              <a:lnSpc>
                <a:spcPct val="150000"/>
              </a:lnSpc>
              <a:spcBef>
                <a:spcPts val="0"/>
              </a:spcBef>
              <a:spcAft>
                <a:spcPts val="0"/>
              </a:spcAft>
              <a:buClr>
                <a:srgbClr val="00ACE0"/>
              </a:buClr>
              <a:buSzPts val="2173"/>
              <a:buFont typeface="Arial"/>
              <a:buChar char="•"/>
            </a:pPr>
            <a:r>
              <a:rPr lang="en-US" sz="2200" b="0" i="0" u="none" strike="noStrike" cap="none" dirty="0">
                <a:solidFill>
                  <a:schemeClr val="dk1"/>
                </a:solidFill>
                <a:latin typeface="Arial"/>
                <a:ea typeface="Arial"/>
                <a:cs typeface="Arial"/>
                <a:sym typeface="Arial"/>
              </a:rPr>
              <a:t>Intra-cluster replication</a:t>
            </a:r>
            <a:endParaRPr dirty="0"/>
          </a:p>
          <a:p>
            <a:pPr marL="457200" marR="0" lvl="0" indent="-457200" algn="l" rtl="0">
              <a:lnSpc>
                <a:spcPct val="150000"/>
              </a:lnSpc>
              <a:spcBef>
                <a:spcPts val="0"/>
              </a:spcBef>
              <a:spcAft>
                <a:spcPts val="0"/>
              </a:spcAft>
              <a:buClr>
                <a:srgbClr val="00ACE0"/>
              </a:buClr>
              <a:buSzPts val="2173"/>
              <a:buFont typeface="Arial"/>
              <a:buChar char="•"/>
            </a:pPr>
            <a:r>
              <a:rPr lang="en-US" sz="2200" b="0" i="0" u="none" strike="noStrike" cap="none" dirty="0">
                <a:solidFill>
                  <a:schemeClr val="dk1"/>
                </a:solidFill>
                <a:latin typeface="Arial"/>
                <a:ea typeface="Arial"/>
                <a:cs typeface="Arial"/>
                <a:sym typeface="Arial"/>
              </a:rPr>
              <a:t>Inter-cluster replication</a:t>
            </a:r>
            <a:endParaRPr dirty="0"/>
          </a:p>
          <a:p>
            <a:pPr marL="457200" marR="0" lvl="0" indent="-457200" algn="l" rtl="0">
              <a:lnSpc>
                <a:spcPct val="150000"/>
              </a:lnSpc>
              <a:spcBef>
                <a:spcPts val="0"/>
              </a:spcBef>
              <a:spcAft>
                <a:spcPts val="0"/>
              </a:spcAft>
              <a:buClr>
                <a:srgbClr val="00ACE0"/>
              </a:buClr>
              <a:buSzPts val="2173"/>
              <a:buFont typeface="Arial"/>
              <a:buChar char="•"/>
            </a:pPr>
            <a:r>
              <a:rPr lang="en-US" sz="2200" b="0" i="0" u="none" strike="noStrike" cap="none" dirty="0">
                <a:solidFill>
                  <a:schemeClr val="dk1"/>
                </a:solidFill>
                <a:latin typeface="Arial"/>
                <a:ea typeface="Arial"/>
                <a:cs typeface="Arial"/>
                <a:sym typeface="Arial"/>
              </a:rPr>
              <a:t>Global secondary indexing updates</a:t>
            </a:r>
            <a:endParaRPr dirty="0"/>
          </a:p>
          <a:p>
            <a:pPr marL="457200" marR="0" lvl="0" indent="-457200" algn="l" rtl="0">
              <a:lnSpc>
                <a:spcPct val="150000"/>
              </a:lnSpc>
              <a:spcBef>
                <a:spcPts val="0"/>
              </a:spcBef>
              <a:spcAft>
                <a:spcPts val="0"/>
              </a:spcAft>
              <a:buClr>
                <a:srgbClr val="00ACE0"/>
              </a:buClr>
              <a:buSzPts val="2173"/>
              <a:buFont typeface="Arial"/>
              <a:buChar char="•"/>
            </a:pPr>
            <a:r>
              <a:rPr lang="en-US" sz="2200" b="0" i="0" u="none" strike="noStrike" cap="none" dirty="0">
                <a:solidFill>
                  <a:schemeClr val="dk1"/>
                </a:solidFill>
                <a:latin typeface="Arial"/>
                <a:ea typeface="Arial"/>
                <a:cs typeface="Arial"/>
                <a:sym typeface="Arial"/>
              </a:rPr>
              <a:t>Full-Text index updates</a:t>
            </a:r>
            <a:endParaRPr dirty="0"/>
          </a:p>
          <a:p>
            <a:pPr marL="457200" marR="0" lvl="0" indent="-457200" algn="l" rtl="0">
              <a:lnSpc>
                <a:spcPct val="150000"/>
              </a:lnSpc>
              <a:spcBef>
                <a:spcPts val="0"/>
              </a:spcBef>
              <a:spcAft>
                <a:spcPts val="0"/>
              </a:spcAft>
              <a:buClr>
                <a:srgbClr val="00ACE0"/>
              </a:buClr>
              <a:buSzPts val="2173"/>
              <a:buFont typeface="Arial"/>
              <a:buChar char="•"/>
            </a:pPr>
            <a:r>
              <a:rPr lang="en-US" sz="2200" b="0" i="0" u="none" strike="noStrike" cap="none" dirty="0">
                <a:solidFill>
                  <a:schemeClr val="dk1"/>
                </a:solidFill>
                <a:latin typeface="Arial"/>
                <a:ea typeface="Arial"/>
                <a:cs typeface="Arial"/>
                <a:sym typeface="Arial"/>
              </a:rPr>
              <a:t>Analytics service updates</a:t>
            </a:r>
            <a:endParaRPr dirty="0"/>
          </a:p>
        </p:txBody>
      </p:sp>
      <p:sp>
        <p:nvSpPr>
          <p:cNvPr id="1230" name="Google Shape;1230;p118"/>
          <p:cNvSpPr txBox="1"/>
          <p:nvPr/>
        </p:nvSpPr>
        <p:spPr>
          <a:xfrm>
            <a:off x="381676" y="402732"/>
            <a:ext cx="10812797" cy="658774"/>
          </a:xfrm>
          <a:prstGeom prst="rect">
            <a:avLst/>
          </a:prstGeom>
          <a:noFill/>
          <a:ln>
            <a:noFill/>
          </a:ln>
        </p:spPr>
        <p:txBody>
          <a:bodyPr spcFirstLastPara="1" wrap="square" lIns="60950" tIns="60950" rIns="60950" bIns="60950" anchor="b" anchorCtr="0">
            <a:noAutofit/>
          </a:bodyPr>
          <a:lstStyle/>
          <a:p>
            <a:pPr marL="0" marR="0" lvl="0" indent="0" algn="l" rtl="0">
              <a:lnSpc>
                <a:spcPct val="80000"/>
              </a:lnSpc>
              <a:spcBef>
                <a:spcPts val="0"/>
              </a:spcBef>
              <a:spcAft>
                <a:spcPts val="0"/>
              </a:spcAft>
              <a:buNone/>
            </a:pPr>
            <a:r>
              <a:rPr lang="en-US" sz="2800" b="1" i="0" u="none" strike="noStrike" cap="none">
                <a:solidFill>
                  <a:schemeClr val="dk1"/>
                </a:solidFill>
                <a:latin typeface="Arial"/>
                <a:ea typeface="Arial"/>
                <a:cs typeface="Arial"/>
                <a:sym typeface="Arial"/>
              </a:rPr>
              <a:t>Asynchronous approach to everything</a:t>
            </a:r>
            <a:endParaRPr/>
          </a:p>
        </p:txBody>
      </p:sp>
      <p:sp>
        <p:nvSpPr>
          <p:cNvPr id="1231" name="Google Shape;1231;p118"/>
          <p:cNvSpPr/>
          <p:nvPr/>
        </p:nvSpPr>
        <p:spPr>
          <a:xfrm>
            <a:off x="324526" y="1066667"/>
            <a:ext cx="9048749" cy="46196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i="0" u="none" strike="noStrike" cap="none">
                <a:solidFill>
                  <a:srgbClr val="00ACE0"/>
                </a:solidFill>
                <a:latin typeface="Arial"/>
                <a:ea typeface="Arial"/>
                <a:cs typeface="Arial"/>
                <a:sym typeface="Arial"/>
              </a:rPr>
              <a:t>Efficient, highly available and non-blocking processes</a:t>
            </a:r>
            <a:endParaRPr/>
          </a:p>
        </p:txBody>
      </p:sp>
      <p:pic>
        <p:nvPicPr>
          <p:cNvPr id="1232" name="Google Shape;1232;p118" descr="https://lh3.googleusercontent.com/Pw_x1FHZzK0f5EEAiReH7v664ye5DWI5tuWRexW8swB16MApeBQH8ENUgyzhdWbaLSiSeSZgXyHJP9jnvX7A0PA4FpDrtyzqZ1aCnQYGtxe8SPTMgnv_55OwLU9KhbjTSjSabZj_cN0"/>
          <p:cNvPicPr preferRelativeResize="0"/>
          <p:nvPr/>
        </p:nvPicPr>
        <p:blipFill rotWithShape="1">
          <a:blip r:embed="rId3">
            <a:alphaModFix/>
          </a:blip>
          <a:srcRect/>
          <a:stretch/>
        </p:blipFill>
        <p:spPr>
          <a:xfrm>
            <a:off x="0" y="2295658"/>
            <a:ext cx="6549593" cy="3495675"/>
          </a:xfrm>
          <a:prstGeom prst="rect">
            <a:avLst/>
          </a:prstGeom>
          <a:noFill/>
          <a:ln>
            <a:noFill/>
          </a:ln>
        </p:spPr>
      </p:pic>
    </p:spTree>
    <p:extLst>
      <p:ext uri="{BB962C8B-B14F-4D97-AF65-F5344CB8AC3E}">
        <p14:creationId xmlns:p14="http://schemas.microsoft.com/office/powerpoint/2010/main" val="16094979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36"/>
        <p:cNvGrpSpPr/>
        <p:nvPr/>
      </p:nvGrpSpPr>
      <p:grpSpPr>
        <a:xfrm>
          <a:off x="0" y="0"/>
          <a:ext cx="0" cy="0"/>
          <a:chOff x="0" y="0"/>
          <a:chExt cx="0" cy="0"/>
        </a:xfrm>
      </p:grpSpPr>
      <p:sp>
        <p:nvSpPr>
          <p:cNvPr id="1237" name="Google Shape;1237;p119"/>
          <p:cNvSpPr txBox="1">
            <a:spLocks noGrp="1"/>
          </p:cNvSpPr>
          <p:nvPr>
            <p:ph type="title"/>
          </p:nvPr>
        </p:nvSpPr>
        <p:spPr>
          <a:xfrm>
            <a:off x="398323" y="513638"/>
            <a:ext cx="10379400" cy="549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Cross Data Center Replication (XDCR)</a:t>
            </a:r>
            <a:endParaRPr/>
          </a:p>
        </p:txBody>
      </p:sp>
      <p:pic>
        <p:nvPicPr>
          <p:cNvPr id="1238" name="Google Shape;1238;p119"/>
          <p:cNvPicPr preferRelativeResize="0"/>
          <p:nvPr/>
        </p:nvPicPr>
        <p:blipFill rotWithShape="1">
          <a:blip r:embed="rId3">
            <a:alphaModFix/>
          </a:blip>
          <a:srcRect/>
          <a:stretch/>
        </p:blipFill>
        <p:spPr>
          <a:xfrm>
            <a:off x="774147" y="1527435"/>
            <a:ext cx="10003576" cy="4652647"/>
          </a:xfrm>
          <a:prstGeom prst="rect">
            <a:avLst/>
          </a:prstGeom>
          <a:noFill/>
          <a:ln>
            <a:noFill/>
          </a:ln>
        </p:spPr>
      </p:pic>
    </p:spTree>
    <p:extLst>
      <p:ext uri="{BB962C8B-B14F-4D97-AF65-F5344CB8AC3E}">
        <p14:creationId xmlns:p14="http://schemas.microsoft.com/office/powerpoint/2010/main" val="20932289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1242"/>
        <p:cNvGrpSpPr/>
        <p:nvPr/>
      </p:nvGrpSpPr>
      <p:grpSpPr>
        <a:xfrm>
          <a:off x="0" y="0"/>
          <a:ext cx="0" cy="0"/>
          <a:chOff x="0" y="0"/>
          <a:chExt cx="0" cy="0"/>
        </a:xfrm>
      </p:grpSpPr>
      <p:sp>
        <p:nvSpPr>
          <p:cNvPr id="1243" name="Google Shape;1243;p120"/>
          <p:cNvSpPr txBox="1">
            <a:spLocks noGrp="1"/>
          </p:cNvSpPr>
          <p:nvPr>
            <p:ph type="title"/>
          </p:nvPr>
        </p:nvSpPr>
        <p:spPr>
          <a:xfrm>
            <a:off x="398323" y="513638"/>
            <a:ext cx="10379400" cy="549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Cross Data Center Replication (XDCR)</a:t>
            </a:r>
            <a:endParaRPr/>
          </a:p>
        </p:txBody>
      </p:sp>
      <p:pic>
        <p:nvPicPr>
          <p:cNvPr id="1244" name="Google Shape;1244;p120"/>
          <p:cNvPicPr preferRelativeResize="0"/>
          <p:nvPr/>
        </p:nvPicPr>
        <p:blipFill rotWithShape="1">
          <a:blip r:embed="rId3">
            <a:alphaModFix/>
          </a:blip>
          <a:srcRect l="-859" t="-12082" r="-12261" b="-12107"/>
          <a:stretch/>
        </p:blipFill>
        <p:spPr>
          <a:xfrm>
            <a:off x="199697" y="2350838"/>
            <a:ext cx="7117968" cy="2935864"/>
          </a:xfrm>
          <a:prstGeom prst="rect">
            <a:avLst/>
          </a:prstGeom>
          <a:noFill/>
          <a:ln>
            <a:noFill/>
          </a:ln>
        </p:spPr>
      </p:pic>
      <p:sp>
        <p:nvSpPr>
          <p:cNvPr id="1245" name="Google Shape;1245;p120"/>
          <p:cNvSpPr txBox="1"/>
          <p:nvPr/>
        </p:nvSpPr>
        <p:spPr>
          <a:xfrm>
            <a:off x="6894786" y="2044703"/>
            <a:ext cx="5223641" cy="4021099"/>
          </a:xfrm>
          <a:prstGeom prst="rect">
            <a:avLst/>
          </a:prstGeom>
          <a:noFill/>
          <a:ln>
            <a:noFill/>
          </a:ln>
        </p:spPr>
        <p:txBody>
          <a:bodyPr spcFirstLastPara="1" wrap="square" lIns="91425" tIns="45700" rIns="91425" bIns="45700" anchor="t" anchorCtr="0">
            <a:noAutofit/>
          </a:bodyPr>
          <a:lstStyle/>
          <a:p>
            <a:pPr marL="457200" marR="0" lvl="0" indent="-457200" algn="l" rtl="0">
              <a:lnSpc>
                <a:spcPct val="150000"/>
              </a:lnSpc>
              <a:spcBef>
                <a:spcPts val="0"/>
              </a:spcBef>
              <a:spcAft>
                <a:spcPts val="0"/>
              </a:spcAft>
              <a:buClr>
                <a:srgbClr val="00ACE0"/>
              </a:buClr>
              <a:buSzPts val="2173"/>
              <a:buFont typeface="Arial"/>
              <a:buChar char="•"/>
            </a:pPr>
            <a:r>
              <a:rPr lang="en-US" sz="2200" b="0" i="0" u="none" strike="noStrike" cap="none">
                <a:solidFill>
                  <a:schemeClr val="dk1"/>
                </a:solidFill>
                <a:latin typeface="Arial"/>
                <a:ea typeface="Arial"/>
                <a:cs typeface="Arial"/>
                <a:sym typeface="Arial"/>
              </a:rPr>
              <a:t>Memory to memory</a:t>
            </a:r>
            <a:endParaRPr/>
          </a:p>
          <a:p>
            <a:pPr marL="457200" marR="0" lvl="0" indent="-457200" algn="l" rtl="0">
              <a:lnSpc>
                <a:spcPct val="150000"/>
              </a:lnSpc>
              <a:spcBef>
                <a:spcPts val="0"/>
              </a:spcBef>
              <a:spcAft>
                <a:spcPts val="0"/>
              </a:spcAft>
              <a:buClr>
                <a:srgbClr val="00ACE0"/>
              </a:buClr>
              <a:buSzPts val="2173"/>
              <a:buFont typeface="Arial"/>
              <a:buChar char="•"/>
            </a:pPr>
            <a:r>
              <a:rPr lang="en-US" sz="2200" b="0" i="0" u="none" strike="noStrike" cap="none">
                <a:solidFill>
                  <a:schemeClr val="dk1"/>
                </a:solidFill>
                <a:latin typeface="Arial"/>
                <a:ea typeface="Arial"/>
                <a:cs typeface="Arial"/>
                <a:sym typeface="Arial"/>
              </a:rPr>
              <a:t>Unidirectional or bidirectional</a:t>
            </a:r>
            <a:endParaRPr/>
          </a:p>
          <a:p>
            <a:pPr marL="457200" marR="0" lvl="0" indent="-457200" algn="l" rtl="0">
              <a:lnSpc>
                <a:spcPct val="150000"/>
              </a:lnSpc>
              <a:spcBef>
                <a:spcPts val="0"/>
              </a:spcBef>
              <a:spcAft>
                <a:spcPts val="0"/>
              </a:spcAft>
              <a:buClr>
                <a:srgbClr val="00ACE0"/>
              </a:buClr>
              <a:buSzPts val="2173"/>
              <a:buFont typeface="Arial"/>
              <a:buChar char="•"/>
            </a:pPr>
            <a:r>
              <a:rPr lang="en-US" sz="2200" b="0" i="0" u="none" strike="noStrike" cap="none">
                <a:solidFill>
                  <a:schemeClr val="dk1"/>
                </a:solidFill>
                <a:latin typeface="Arial"/>
                <a:ea typeface="Arial"/>
                <a:cs typeface="Arial"/>
                <a:sym typeface="Arial"/>
              </a:rPr>
              <a:t>Active/active or active/passive</a:t>
            </a:r>
            <a:endParaRPr/>
          </a:p>
          <a:p>
            <a:pPr marL="457200" marR="0" lvl="0" indent="-457200" algn="l" rtl="0">
              <a:lnSpc>
                <a:spcPct val="150000"/>
              </a:lnSpc>
              <a:spcBef>
                <a:spcPts val="0"/>
              </a:spcBef>
              <a:spcAft>
                <a:spcPts val="0"/>
              </a:spcAft>
              <a:buClr>
                <a:srgbClr val="00ACE0"/>
              </a:buClr>
              <a:buSzPts val="2173"/>
              <a:buFont typeface="Arial"/>
              <a:buChar char="•"/>
            </a:pPr>
            <a:r>
              <a:rPr lang="en-US" sz="2200" b="0" i="0" u="none" strike="noStrike" cap="none">
                <a:solidFill>
                  <a:schemeClr val="dk1"/>
                </a:solidFill>
                <a:latin typeface="Arial"/>
                <a:ea typeface="Arial"/>
                <a:cs typeface="Arial"/>
                <a:sym typeface="Arial"/>
              </a:rPr>
              <a:t>Configuration per bucket</a:t>
            </a:r>
            <a:endParaRPr/>
          </a:p>
          <a:p>
            <a:pPr marL="457200" marR="0" lvl="0" indent="-457200" algn="l" rtl="0">
              <a:lnSpc>
                <a:spcPct val="150000"/>
              </a:lnSpc>
              <a:spcBef>
                <a:spcPts val="0"/>
              </a:spcBef>
              <a:spcAft>
                <a:spcPts val="0"/>
              </a:spcAft>
              <a:buClr>
                <a:srgbClr val="00ACE0"/>
              </a:buClr>
              <a:buSzPts val="2173"/>
              <a:buFont typeface="Arial"/>
              <a:buChar char="•"/>
            </a:pPr>
            <a:r>
              <a:rPr lang="en-US" sz="2200" b="0" i="0" u="none" strike="noStrike" cap="none">
                <a:solidFill>
                  <a:schemeClr val="dk1"/>
                </a:solidFill>
                <a:latin typeface="Arial"/>
                <a:ea typeface="Arial"/>
                <a:cs typeface="Arial"/>
                <a:sym typeface="Arial"/>
              </a:rPr>
              <a:t>Filtering capabilities</a:t>
            </a:r>
            <a:endParaRPr/>
          </a:p>
          <a:p>
            <a:pPr marL="457200" marR="0" lvl="0" indent="-457200" algn="l" rtl="0">
              <a:lnSpc>
                <a:spcPct val="150000"/>
              </a:lnSpc>
              <a:spcBef>
                <a:spcPts val="0"/>
              </a:spcBef>
              <a:spcAft>
                <a:spcPts val="0"/>
              </a:spcAft>
              <a:buClr>
                <a:srgbClr val="00ACE0"/>
              </a:buClr>
              <a:buSzPts val="2173"/>
              <a:buFont typeface="Arial"/>
              <a:buChar char="•"/>
            </a:pPr>
            <a:r>
              <a:rPr lang="en-US" sz="2200" b="0" i="0" u="none" strike="noStrike" cap="none">
                <a:solidFill>
                  <a:schemeClr val="dk1"/>
                </a:solidFill>
                <a:latin typeface="Arial"/>
                <a:ea typeface="Arial"/>
                <a:cs typeface="Arial"/>
                <a:sym typeface="Arial"/>
              </a:rPr>
              <a:t>Encryption with SSL</a:t>
            </a:r>
            <a:endParaRPr/>
          </a:p>
          <a:p>
            <a:pPr marL="457200" marR="0" lvl="0" indent="-457200" algn="l" rtl="0">
              <a:lnSpc>
                <a:spcPct val="150000"/>
              </a:lnSpc>
              <a:spcBef>
                <a:spcPts val="0"/>
              </a:spcBef>
              <a:spcAft>
                <a:spcPts val="0"/>
              </a:spcAft>
              <a:buClr>
                <a:srgbClr val="00ACE0"/>
              </a:buClr>
              <a:buSzPts val="2173"/>
              <a:buFont typeface="Arial"/>
              <a:buChar char="•"/>
            </a:pPr>
            <a:r>
              <a:rPr lang="en-US" sz="2200" b="0" i="0" u="none" strike="noStrike" cap="none">
                <a:solidFill>
                  <a:schemeClr val="dk1"/>
                </a:solidFill>
                <a:latin typeface="Arial"/>
                <a:ea typeface="Arial"/>
                <a:cs typeface="Arial"/>
                <a:sym typeface="Arial"/>
              </a:rPr>
              <a:t>Auto/on demand replication</a:t>
            </a:r>
            <a:endParaRPr/>
          </a:p>
          <a:p>
            <a:pPr marL="457200" marR="0" lvl="0" indent="-457200" algn="l" rtl="0">
              <a:lnSpc>
                <a:spcPct val="150000"/>
              </a:lnSpc>
              <a:spcBef>
                <a:spcPts val="0"/>
              </a:spcBef>
              <a:spcAft>
                <a:spcPts val="0"/>
              </a:spcAft>
              <a:buClr>
                <a:srgbClr val="00ACE0"/>
              </a:buClr>
              <a:buSzPts val="2173"/>
              <a:buFont typeface="Arial"/>
              <a:buChar char="•"/>
            </a:pPr>
            <a:r>
              <a:rPr lang="en-US" sz="2200" b="0" i="0" u="none" strike="noStrike" cap="none">
                <a:solidFill>
                  <a:schemeClr val="dk1"/>
                </a:solidFill>
                <a:latin typeface="Arial"/>
                <a:ea typeface="Arial"/>
                <a:cs typeface="Arial"/>
                <a:sym typeface="Arial"/>
              </a:rPr>
              <a:t>Multi-cloud deployments</a:t>
            </a:r>
            <a:endParaRPr/>
          </a:p>
        </p:txBody>
      </p:sp>
    </p:spTree>
    <p:extLst>
      <p:ext uri="{BB962C8B-B14F-4D97-AF65-F5344CB8AC3E}">
        <p14:creationId xmlns:p14="http://schemas.microsoft.com/office/powerpoint/2010/main" val="30626002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5D6664-4058-446F-A39E-C439AC871315}"/>
              </a:ext>
            </a:extLst>
          </p:cNvPr>
          <p:cNvSpPr>
            <a:spLocks noGrp="1"/>
          </p:cNvSpPr>
          <p:nvPr>
            <p:ph type="title"/>
          </p:nvPr>
        </p:nvSpPr>
        <p:spPr/>
        <p:txBody>
          <a:bodyPr/>
          <a:lstStyle/>
          <a:p>
            <a:r>
              <a:rPr lang="en-US" dirty="0"/>
              <a:t>User Profile store</a:t>
            </a:r>
          </a:p>
        </p:txBody>
      </p:sp>
      <p:sp>
        <p:nvSpPr>
          <p:cNvPr id="4" name="Text Placeholder 3">
            <a:extLst>
              <a:ext uri="{FF2B5EF4-FFF2-40B4-BE49-F238E27FC236}">
                <a16:creationId xmlns:a16="http://schemas.microsoft.com/office/drawing/2014/main" id="{2DF856BA-65D7-47B7-A067-8F9F78C002D0}"/>
              </a:ext>
            </a:extLst>
          </p:cNvPr>
          <p:cNvSpPr>
            <a:spLocks noGrp="1"/>
          </p:cNvSpPr>
          <p:nvPr>
            <p:ph type="body" sz="quarter" idx="13"/>
          </p:nvPr>
        </p:nvSpPr>
        <p:spPr/>
        <p:txBody>
          <a:bodyPr/>
          <a:lstStyle/>
          <a:p>
            <a:r>
              <a:rPr lang="en-US" dirty="0"/>
              <a:t>4</a:t>
            </a:r>
          </a:p>
        </p:txBody>
      </p:sp>
    </p:spTree>
    <p:extLst>
      <p:ext uri="{BB962C8B-B14F-4D97-AF65-F5344CB8AC3E}">
        <p14:creationId xmlns:p14="http://schemas.microsoft.com/office/powerpoint/2010/main" val="179405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pPr marL="0" indent="0">
              <a:buNone/>
            </a:pPr>
            <a:r>
              <a:rPr lang="en-US" dirty="0"/>
              <a:t>One of the most common paradigms in software architecture is to centralize the code responsible for managing user’s data. </a:t>
            </a:r>
          </a:p>
          <a:p>
            <a:endParaRPr lang="en-US" dirty="0"/>
          </a:p>
          <a:p>
            <a:r>
              <a:rPr lang="en-US" dirty="0"/>
              <a:t>Any user-related data. </a:t>
            </a:r>
          </a:p>
          <a:p>
            <a:r>
              <a:rPr lang="en-US" dirty="0"/>
              <a:t>Name, Username, Password, Addresses, etc.</a:t>
            </a:r>
          </a:p>
          <a:p>
            <a:r>
              <a:rPr lang="en-US" dirty="0"/>
              <a:t>Use cases</a:t>
            </a:r>
          </a:p>
          <a:p>
            <a:pPr lvl="1"/>
            <a:r>
              <a:rPr lang="en-US" dirty="0"/>
              <a:t>Transaction history (Finance)</a:t>
            </a:r>
          </a:p>
          <a:p>
            <a:pPr lvl="1"/>
            <a:r>
              <a:rPr lang="en-US" dirty="0"/>
              <a:t>Orders (eCommerce)</a:t>
            </a:r>
          </a:p>
          <a:p>
            <a:pPr lvl="1"/>
            <a:r>
              <a:rPr lang="en-US" dirty="0"/>
              <a:t>Medical history (Healthcare)</a:t>
            </a:r>
          </a:p>
        </p:txBody>
      </p:sp>
      <p:sp>
        <p:nvSpPr>
          <p:cNvPr id="3" name="Title 2">
            <a:extLst>
              <a:ext uri="{FF2B5EF4-FFF2-40B4-BE49-F238E27FC236}">
                <a16:creationId xmlns:a16="http://schemas.microsoft.com/office/drawing/2014/main" id="{7671D6DE-F079-C949-9407-3720BADB6EC3}"/>
              </a:ext>
            </a:extLst>
          </p:cNvPr>
          <p:cNvSpPr>
            <a:spLocks noGrp="1"/>
          </p:cNvSpPr>
          <p:nvPr>
            <p:ph type="title"/>
          </p:nvPr>
        </p:nvSpPr>
        <p:spPr/>
        <p:txBody>
          <a:bodyPr/>
          <a:lstStyle/>
          <a:p>
            <a:r>
              <a:rPr lang="en-US" dirty="0"/>
              <a:t>User Profile Store</a:t>
            </a:r>
          </a:p>
        </p:txBody>
      </p:sp>
      <p:pic>
        <p:nvPicPr>
          <p:cNvPr id="4" name="Picture 3">
            <a:extLst>
              <a:ext uri="{FF2B5EF4-FFF2-40B4-BE49-F238E27FC236}">
                <a16:creationId xmlns:a16="http://schemas.microsoft.com/office/drawing/2014/main" id="{C69189B3-A86B-FD43-9582-038E8E14CDAD}"/>
              </a:ext>
            </a:extLst>
          </p:cNvPr>
          <p:cNvPicPr>
            <a:picLocks noChangeAspect="1"/>
          </p:cNvPicPr>
          <p:nvPr/>
        </p:nvPicPr>
        <p:blipFill>
          <a:blip r:embed="rId2"/>
          <a:stretch>
            <a:fillRect/>
          </a:stretch>
        </p:blipFill>
        <p:spPr>
          <a:xfrm>
            <a:off x="9082226" y="2609363"/>
            <a:ext cx="2254250" cy="3393761"/>
          </a:xfrm>
          <a:prstGeom prst="rect">
            <a:avLst/>
          </a:prstGeom>
        </p:spPr>
      </p:pic>
    </p:spTree>
    <p:extLst>
      <p:ext uri="{BB962C8B-B14F-4D97-AF65-F5344CB8AC3E}">
        <p14:creationId xmlns:p14="http://schemas.microsoft.com/office/powerpoint/2010/main" val="2621393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500"/>
                                        <p:tgtEl>
                                          <p:spTgt spid="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xEl>
                                              <p:pRg st="5" end="5"/>
                                            </p:txEl>
                                          </p:spTgt>
                                        </p:tgtEl>
                                        <p:attrNameLst>
                                          <p:attrName>style.visibility</p:attrName>
                                        </p:attrNameLst>
                                      </p:cBhvr>
                                      <p:to>
                                        <p:strVal val="visible"/>
                                      </p:to>
                                    </p:set>
                                    <p:animEffect transition="in" filter="fade">
                                      <p:cBhvr>
                                        <p:cTn id="20" dur="500"/>
                                        <p:tgtEl>
                                          <p:spTgt spid="7">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animEffect transition="in" filter="fade">
                                      <p:cBhvr>
                                        <p:cTn id="23" dur="500"/>
                                        <p:tgtEl>
                                          <p:spTgt spid="7">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7" end="7"/>
                                            </p:txEl>
                                          </p:spTgt>
                                        </p:tgtEl>
                                        <p:attrNameLst>
                                          <p:attrName>style.visibility</p:attrName>
                                        </p:attrNameLst>
                                      </p:cBhvr>
                                      <p:to>
                                        <p:strVal val="visible"/>
                                      </p:to>
                                    </p:set>
                                    <p:animEffect transition="in" filter="fade">
                                      <p:cBhvr>
                                        <p:cTn id="26"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b="1" dirty="0"/>
              <a:t>Strong Consistency </a:t>
            </a:r>
          </a:p>
          <a:p>
            <a:pPr marL="244475" lvl="1" indent="0">
              <a:buNone/>
            </a:pPr>
            <a:r>
              <a:rPr lang="en-US" dirty="0"/>
              <a:t>Operations by key are strongly consistent, so you won’t get outdated data.</a:t>
            </a:r>
          </a:p>
          <a:p>
            <a:r>
              <a:rPr lang="en-US" b="1" dirty="0"/>
              <a:t>High read and write throughput </a:t>
            </a:r>
          </a:p>
          <a:p>
            <a:pPr marL="244475" lvl="1" indent="0">
              <a:buNone/>
            </a:pPr>
            <a:r>
              <a:rPr lang="en-US" dirty="0"/>
              <a:t>Couchbase Server has a memory-first architecture. Data can be retrieved with very low latency and writes are asynchronous by default.</a:t>
            </a:r>
          </a:p>
          <a:p>
            <a:r>
              <a:rPr lang="en-US" b="1" dirty="0"/>
              <a:t>Caching</a:t>
            </a:r>
            <a:r>
              <a:rPr lang="en-US" dirty="0"/>
              <a:t> </a:t>
            </a:r>
          </a:p>
          <a:p>
            <a:pPr marL="244475" lvl="1" indent="0">
              <a:buNone/>
            </a:pPr>
            <a:r>
              <a:rPr lang="en-US" dirty="0"/>
              <a:t>Frequently accessed data is automatically cached, as Couchbase has a </a:t>
            </a:r>
            <a:r>
              <a:rPr lang="en-US" i="1" dirty="0"/>
              <a:t>managed cache</a:t>
            </a:r>
            <a:r>
              <a:rPr lang="en-US" dirty="0"/>
              <a:t> on top of the database</a:t>
            </a:r>
          </a:p>
          <a:p>
            <a:r>
              <a:rPr lang="en-US" b="1" dirty="0"/>
              <a:t>A flexible data model </a:t>
            </a:r>
          </a:p>
          <a:p>
            <a:pPr marL="244475" lvl="1" indent="0">
              <a:buNone/>
            </a:pPr>
            <a:r>
              <a:rPr lang="en-US" dirty="0"/>
              <a:t>User data can vary a lot depending on the needs of different roles, levels, etc.</a:t>
            </a:r>
          </a:p>
        </p:txBody>
      </p:sp>
      <p:sp>
        <p:nvSpPr>
          <p:cNvPr id="3" name="Title 2">
            <a:extLst>
              <a:ext uri="{FF2B5EF4-FFF2-40B4-BE49-F238E27FC236}">
                <a16:creationId xmlns:a16="http://schemas.microsoft.com/office/drawing/2014/main" id="{7671D6DE-F079-C949-9407-3720BADB6EC3}"/>
              </a:ext>
            </a:extLst>
          </p:cNvPr>
          <p:cNvSpPr>
            <a:spLocks noGrp="1"/>
          </p:cNvSpPr>
          <p:nvPr>
            <p:ph type="title"/>
          </p:nvPr>
        </p:nvSpPr>
        <p:spPr/>
        <p:txBody>
          <a:bodyPr/>
          <a:lstStyle/>
          <a:p>
            <a:r>
              <a:rPr lang="en-US" dirty="0"/>
              <a:t>Why Couchbase?</a:t>
            </a:r>
          </a:p>
        </p:txBody>
      </p:sp>
    </p:spTree>
    <p:extLst>
      <p:ext uri="{BB962C8B-B14F-4D97-AF65-F5344CB8AC3E}">
        <p14:creationId xmlns:p14="http://schemas.microsoft.com/office/powerpoint/2010/main" val="3822455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fade">
                                      <p:cBhvr>
                                        <p:cTn id="18" dur="500"/>
                                        <p:tgtEl>
                                          <p:spTgt spid="7">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fade">
                                      <p:cBhvr>
                                        <p:cTn id="23" dur="500"/>
                                        <p:tgtEl>
                                          <p:spTgt spid="7">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5" end="5"/>
                                            </p:txEl>
                                          </p:spTgt>
                                        </p:tgtEl>
                                        <p:attrNameLst>
                                          <p:attrName>style.visibility</p:attrName>
                                        </p:attrNameLst>
                                      </p:cBhvr>
                                      <p:to>
                                        <p:strVal val="visible"/>
                                      </p:to>
                                    </p:set>
                                    <p:animEffect transition="in" filter="fade">
                                      <p:cBhvr>
                                        <p:cTn id="26" dur="500"/>
                                        <p:tgtEl>
                                          <p:spTgt spid="7">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Effect transition="in" filter="fade">
                                      <p:cBhvr>
                                        <p:cTn id="31" dur="500"/>
                                        <p:tgtEl>
                                          <p:spTgt spid="7">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fade">
                                      <p:cBhvr>
                                        <p:cTn id="34"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b="1" dirty="0"/>
              <a:t>Easy and fast querying</a:t>
            </a:r>
            <a:r>
              <a:rPr lang="en-US" dirty="0"/>
              <a:t>: </a:t>
            </a:r>
          </a:p>
          <a:p>
            <a:pPr marL="244475" lvl="1" indent="0">
              <a:buNone/>
            </a:pPr>
            <a:r>
              <a:rPr lang="en-US" dirty="0"/>
              <a:t>With N1QL, you can query all your data with a powerful SQL-like language. In addition, you can also keep your indexes in memory with </a:t>
            </a:r>
            <a:r>
              <a:rPr lang="en-US" i="1" dirty="0"/>
              <a:t>Memory Optimized Indexes</a:t>
            </a:r>
            <a:r>
              <a:rPr lang="en-US" dirty="0"/>
              <a:t>. </a:t>
            </a:r>
          </a:p>
          <a:p>
            <a:r>
              <a:rPr lang="en-US" b="1" dirty="0"/>
              <a:t>Natural-Language matching </a:t>
            </a:r>
          </a:p>
          <a:p>
            <a:pPr marL="244475" lvl="1" indent="0">
              <a:buNone/>
            </a:pPr>
            <a:r>
              <a:rPr lang="en-US" dirty="0"/>
              <a:t>With full-text search you can easily implement advanced searches on natural-language texts.</a:t>
            </a:r>
          </a:p>
          <a:p>
            <a:r>
              <a:rPr lang="en-US" b="1" dirty="0"/>
              <a:t>High Scalability </a:t>
            </a:r>
          </a:p>
          <a:p>
            <a:pPr marL="244475" lvl="1" indent="0">
              <a:buNone/>
            </a:pPr>
            <a:r>
              <a:rPr lang="en-US" dirty="0"/>
              <a:t>Couchbase makes it easy to scale horizontally, and it makes it easy to scale individual services vertically with multi-dimensional scaling.</a:t>
            </a:r>
          </a:p>
          <a:p>
            <a:r>
              <a:rPr lang="en-US" b="1" dirty="0"/>
              <a:t>High Availability</a:t>
            </a:r>
            <a:r>
              <a:rPr lang="en-US" dirty="0"/>
              <a:t> </a:t>
            </a:r>
          </a:p>
          <a:p>
            <a:pPr marL="244475" lvl="1" indent="0">
              <a:buNone/>
            </a:pPr>
            <a:r>
              <a:rPr lang="en-US" dirty="0"/>
              <a:t>No single point of failure. Data can also be located in one or multiple data centers (via XDCR)</a:t>
            </a:r>
            <a:br>
              <a:rPr lang="en-US" dirty="0"/>
            </a:br>
            <a:endParaRPr lang="en-US" dirty="0"/>
          </a:p>
        </p:txBody>
      </p:sp>
      <p:sp>
        <p:nvSpPr>
          <p:cNvPr id="3" name="Title 2">
            <a:extLst>
              <a:ext uri="{FF2B5EF4-FFF2-40B4-BE49-F238E27FC236}">
                <a16:creationId xmlns:a16="http://schemas.microsoft.com/office/drawing/2014/main" id="{7671D6DE-F079-C949-9407-3720BADB6EC3}"/>
              </a:ext>
            </a:extLst>
          </p:cNvPr>
          <p:cNvSpPr>
            <a:spLocks noGrp="1"/>
          </p:cNvSpPr>
          <p:nvPr>
            <p:ph type="title"/>
          </p:nvPr>
        </p:nvSpPr>
        <p:spPr/>
        <p:txBody>
          <a:bodyPr/>
          <a:lstStyle/>
          <a:p>
            <a:r>
              <a:rPr lang="en-US" dirty="0"/>
              <a:t>Why Couchbase?</a:t>
            </a:r>
          </a:p>
        </p:txBody>
      </p:sp>
    </p:spTree>
    <p:extLst>
      <p:ext uri="{BB962C8B-B14F-4D97-AF65-F5344CB8AC3E}">
        <p14:creationId xmlns:p14="http://schemas.microsoft.com/office/powerpoint/2010/main" val="591316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fade">
                                      <p:cBhvr>
                                        <p:cTn id="18" dur="500"/>
                                        <p:tgtEl>
                                          <p:spTgt spid="7">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fade">
                                      <p:cBhvr>
                                        <p:cTn id="23" dur="500"/>
                                        <p:tgtEl>
                                          <p:spTgt spid="7">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5" end="5"/>
                                            </p:txEl>
                                          </p:spTgt>
                                        </p:tgtEl>
                                        <p:attrNameLst>
                                          <p:attrName>style.visibility</p:attrName>
                                        </p:attrNameLst>
                                      </p:cBhvr>
                                      <p:to>
                                        <p:strVal val="visible"/>
                                      </p:to>
                                    </p:set>
                                    <p:animEffect transition="in" filter="fade">
                                      <p:cBhvr>
                                        <p:cTn id="26" dur="500"/>
                                        <p:tgtEl>
                                          <p:spTgt spid="7">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Effect transition="in" filter="fade">
                                      <p:cBhvr>
                                        <p:cTn id="31" dur="500"/>
                                        <p:tgtEl>
                                          <p:spTgt spid="7">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fade">
                                      <p:cBhvr>
                                        <p:cTn id="34"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5D6664-4058-446F-A39E-C439AC871315}"/>
              </a:ext>
            </a:extLst>
          </p:cNvPr>
          <p:cNvSpPr>
            <a:spLocks noGrp="1"/>
          </p:cNvSpPr>
          <p:nvPr>
            <p:ph type="title"/>
          </p:nvPr>
        </p:nvSpPr>
        <p:spPr/>
        <p:txBody>
          <a:bodyPr/>
          <a:lstStyle/>
          <a:p>
            <a:r>
              <a:rPr lang="en-US" dirty="0"/>
              <a:t>Diving In</a:t>
            </a:r>
          </a:p>
        </p:txBody>
      </p:sp>
      <p:sp>
        <p:nvSpPr>
          <p:cNvPr id="4" name="Text Placeholder 3">
            <a:extLst>
              <a:ext uri="{FF2B5EF4-FFF2-40B4-BE49-F238E27FC236}">
                <a16:creationId xmlns:a16="http://schemas.microsoft.com/office/drawing/2014/main" id="{2DF856BA-65D7-47B7-A067-8F9F78C002D0}"/>
              </a:ext>
            </a:extLst>
          </p:cNvPr>
          <p:cNvSpPr>
            <a:spLocks noGrp="1"/>
          </p:cNvSpPr>
          <p:nvPr>
            <p:ph type="body" sz="quarter" idx="13"/>
          </p:nvPr>
        </p:nvSpPr>
        <p:spPr/>
        <p:txBody>
          <a:bodyPr/>
          <a:lstStyle/>
          <a:p>
            <a:r>
              <a:rPr lang="en-US" dirty="0"/>
              <a:t>5</a:t>
            </a:r>
          </a:p>
        </p:txBody>
      </p:sp>
    </p:spTree>
    <p:extLst>
      <p:ext uri="{BB962C8B-B14F-4D97-AF65-F5344CB8AC3E}">
        <p14:creationId xmlns:p14="http://schemas.microsoft.com/office/powerpoint/2010/main" val="996290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8322" y="1379022"/>
            <a:ext cx="11329987" cy="3215200"/>
          </a:xfrm>
        </p:spPr>
        <p:txBody>
          <a:bodyPr/>
          <a:lstStyle/>
          <a:p>
            <a:pPr marL="0" indent="0">
              <a:buNone/>
            </a:pPr>
            <a:r>
              <a:rPr lang="en-US" dirty="0"/>
              <a:t>How?</a:t>
            </a:r>
          </a:p>
          <a:p>
            <a:pPr lvl="1">
              <a:lnSpc>
                <a:spcPct val="150000"/>
              </a:lnSpc>
            </a:pPr>
            <a:r>
              <a:rPr lang="en-US" strike="sngStrike" dirty="0"/>
              <a:t>Like an animal </a:t>
            </a:r>
            <a:r>
              <a:rPr lang="en-US" dirty="0"/>
              <a:t>Manually</a:t>
            </a:r>
          </a:p>
          <a:p>
            <a:pPr lvl="1">
              <a:lnSpc>
                <a:spcPct val="150000"/>
              </a:lnSpc>
            </a:pPr>
            <a:r>
              <a:rPr lang="en-US" dirty="0"/>
              <a:t>Using Docker</a:t>
            </a:r>
          </a:p>
          <a:p>
            <a:pPr lvl="1">
              <a:lnSpc>
                <a:spcPct val="150000"/>
              </a:lnSpc>
            </a:pPr>
            <a:r>
              <a:rPr lang="en-US" dirty="0"/>
              <a:t>Using a </a:t>
            </a:r>
            <a:r>
              <a:rPr lang="en-US" i="1" dirty="0"/>
              <a:t>Couchbase Autonomous Operator </a:t>
            </a:r>
            <a:r>
              <a:rPr lang="en-US" dirty="0"/>
              <a:t>to create and manage a Couchbase cluster using:</a:t>
            </a:r>
          </a:p>
          <a:p>
            <a:pPr lvl="2">
              <a:lnSpc>
                <a:spcPct val="150000"/>
              </a:lnSpc>
            </a:pPr>
            <a:r>
              <a:rPr lang="en-US" dirty="0"/>
              <a:t>Kubernetes</a:t>
            </a:r>
          </a:p>
          <a:p>
            <a:pPr lvl="2">
              <a:lnSpc>
                <a:spcPct val="150000"/>
              </a:lnSpc>
            </a:pPr>
            <a:r>
              <a:rPr lang="en-US" dirty="0"/>
              <a:t>OpenShift</a:t>
            </a:r>
          </a:p>
        </p:txBody>
      </p:sp>
      <p:sp>
        <p:nvSpPr>
          <p:cNvPr id="3" name="Title 2">
            <a:extLst>
              <a:ext uri="{FF2B5EF4-FFF2-40B4-BE49-F238E27FC236}">
                <a16:creationId xmlns:a16="http://schemas.microsoft.com/office/drawing/2014/main" id="{7671D6DE-F079-C949-9407-3720BADB6EC3}"/>
              </a:ext>
            </a:extLst>
          </p:cNvPr>
          <p:cNvSpPr>
            <a:spLocks noGrp="1"/>
          </p:cNvSpPr>
          <p:nvPr>
            <p:ph type="title"/>
          </p:nvPr>
        </p:nvSpPr>
        <p:spPr/>
        <p:txBody>
          <a:bodyPr/>
          <a:lstStyle/>
          <a:p>
            <a:r>
              <a:rPr lang="en-US" dirty="0"/>
              <a:t>Installing Couchbase Server</a:t>
            </a:r>
          </a:p>
        </p:txBody>
      </p:sp>
      <p:pic>
        <p:nvPicPr>
          <p:cNvPr id="2" name="Picture 1">
            <a:extLst>
              <a:ext uri="{FF2B5EF4-FFF2-40B4-BE49-F238E27FC236}">
                <a16:creationId xmlns:a16="http://schemas.microsoft.com/office/drawing/2014/main" id="{43B05318-84D7-6145-908F-59351EA97BA4}"/>
              </a:ext>
            </a:extLst>
          </p:cNvPr>
          <p:cNvPicPr>
            <a:picLocks noChangeAspect="1"/>
          </p:cNvPicPr>
          <p:nvPr/>
        </p:nvPicPr>
        <p:blipFill>
          <a:blip r:embed="rId3"/>
          <a:stretch>
            <a:fillRect/>
          </a:stretch>
        </p:blipFill>
        <p:spPr>
          <a:xfrm>
            <a:off x="6705529" y="1379022"/>
            <a:ext cx="1284203" cy="1093101"/>
          </a:xfrm>
          <a:prstGeom prst="rect">
            <a:avLst/>
          </a:prstGeom>
        </p:spPr>
      </p:pic>
      <p:pic>
        <p:nvPicPr>
          <p:cNvPr id="4" name="Picture 3">
            <a:extLst>
              <a:ext uri="{FF2B5EF4-FFF2-40B4-BE49-F238E27FC236}">
                <a16:creationId xmlns:a16="http://schemas.microsoft.com/office/drawing/2014/main" id="{ED00ABF1-27CC-584A-BFB0-26C67D0E956A}"/>
              </a:ext>
            </a:extLst>
          </p:cNvPr>
          <p:cNvPicPr>
            <a:picLocks noChangeAspect="1"/>
          </p:cNvPicPr>
          <p:nvPr/>
        </p:nvPicPr>
        <p:blipFill>
          <a:blip r:embed="rId4"/>
          <a:stretch>
            <a:fillRect/>
          </a:stretch>
        </p:blipFill>
        <p:spPr>
          <a:xfrm>
            <a:off x="8575130" y="1504866"/>
            <a:ext cx="866405" cy="841412"/>
          </a:xfrm>
          <a:prstGeom prst="rect">
            <a:avLst/>
          </a:prstGeom>
        </p:spPr>
      </p:pic>
      <p:pic>
        <p:nvPicPr>
          <p:cNvPr id="5" name="Picture 4">
            <a:extLst>
              <a:ext uri="{FF2B5EF4-FFF2-40B4-BE49-F238E27FC236}">
                <a16:creationId xmlns:a16="http://schemas.microsoft.com/office/drawing/2014/main" id="{916049E6-068A-DD45-98AA-243BF804326D}"/>
              </a:ext>
            </a:extLst>
          </p:cNvPr>
          <p:cNvPicPr>
            <a:picLocks noChangeAspect="1"/>
          </p:cNvPicPr>
          <p:nvPr/>
        </p:nvPicPr>
        <p:blipFill>
          <a:blip r:embed="rId5"/>
          <a:stretch>
            <a:fillRect/>
          </a:stretch>
        </p:blipFill>
        <p:spPr>
          <a:xfrm>
            <a:off x="3864987" y="4936825"/>
            <a:ext cx="1666229" cy="1666229"/>
          </a:xfrm>
          <a:prstGeom prst="rect">
            <a:avLst/>
          </a:prstGeom>
        </p:spPr>
      </p:pic>
      <p:pic>
        <p:nvPicPr>
          <p:cNvPr id="6" name="Picture 5">
            <a:extLst>
              <a:ext uri="{FF2B5EF4-FFF2-40B4-BE49-F238E27FC236}">
                <a16:creationId xmlns:a16="http://schemas.microsoft.com/office/drawing/2014/main" id="{96D35951-735C-EE42-8D42-DD23CA47F6C1}"/>
              </a:ext>
            </a:extLst>
          </p:cNvPr>
          <p:cNvPicPr>
            <a:picLocks noChangeAspect="1"/>
          </p:cNvPicPr>
          <p:nvPr/>
        </p:nvPicPr>
        <p:blipFill>
          <a:blip r:embed="rId6"/>
          <a:stretch>
            <a:fillRect/>
          </a:stretch>
        </p:blipFill>
        <p:spPr>
          <a:xfrm>
            <a:off x="6315801" y="5331693"/>
            <a:ext cx="993547" cy="993547"/>
          </a:xfrm>
          <a:prstGeom prst="rect">
            <a:avLst/>
          </a:prstGeom>
        </p:spPr>
      </p:pic>
      <p:pic>
        <p:nvPicPr>
          <p:cNvPr id="8" name="Picture 7">
            <a:extLst>
              <a:ext uri="{FF2B5EF4-FFF2-40B4-BE49-F238E27FC236}">
                <a16:creationId xmlns:a16="http://schemas.microsoft.com/office/drawing/2014/main" id="{7C5750E8-03AA-8940-8671-A51E20384420}"/>
              </a:ext>
            </a:extLst>
          </p:cNvPr>
          <p:cNvPicPr>
            <a:picLocks noChangeAspect="1"/>
          </p:cNvPicPr>
          <p:nvPr/>
        </p:nvPicPr>
        <p:blipFill>
          <a:blip r:embed="rId7"/>
          <a:stretch>
            <a:fillRect/>
          </a:stretch>
        </p:blipFill>
        <p:spPr>
          <a:xfrm>
            <a:off x="8093933" y="5342695"/>
            <a:ext cx="1172792" cy="873934"/>
          </a:xfrm>
          <a:prstGeom prst="rect">
            <a:avLst/>
          </a:prstGeom>
        </p:spPr>
      </p:pic>
      <p:pic>
        <p:nvPicPr>
          <p:cNvPr id="9" name="Picture 8">
            <a:extLst>
              <a:ext uri="{FF2B5EF4-FFF2-40B4-BE49-F238E27FC236}">
                <a16:creationId xmlns:a16="http://schemas.microsoft.com/office/drawing/2014/main" id="{956AB048-493E-6645-8FF2-F8BDDB6FA6BD}"/>
              </a:ext>
            </a:extLst>
          </p:cNvPr>
          <p:cNvPicPr>
            <a:picLocks noChangeAspect="1"/>
          </p:cNvPicPr>
          <p:nvPr/>
        </p:nvPicPr>
        <p:blipFill>
          <a:blip r:embed="rId8"/>
          <a:stretch>
            <a:fillRect/>
          </a:stretch>
        </p:blipFill>
        <p:spPr>
          <a:xfrm>
            <a:off x="10026933" y="1504866"/>
            <a:ext cx="907148" cy="841413"/>
          </a:xfrm>
          <a:prstGeom prst="rect">
            <a:avLst/>
          </a:prstGeom>
        </p:spPr>
      </p:pic>
      <p:sp>
        <p:nvSpPr>
          <p:cNvPr id="11" name="TextBox 10">
            <a:extLst>
              <a:ext uri="{FF2B5EF4-FFF2-40B4-BE49-F238E27FC236}">
                <a16:creationId xmlns:a16="http://schemas.microsoft.com/office/drawing/2014/main" id="{7821C5F9-7EDC-6341-8D24-CCAC7214EB7E}"/>
              </a:ext>
            </a:extLst>
          </p:cNvPr>
          <p:cNvSpPr txBox="1"/>
          <p:nvPr/>
        </p:nvSpPr>
        <p:spPr>
          <a:xfrm>
            <a:off x="500898" y="4715368"/>
            <a:ext cx="1284203" cy="442913"/>
          </a:xfrm>
          <a:prstGeom prst="rect">
            <a:avLst/>
          </a:prstGeom>
          <a:noFill/>
        </p:spPr>
        <p:txBody>
          <a:bodyPr wrap="none" rtlCol="0">
            <a:noAutofit/>
          </a:bodyPr>
          <a:lstStyle/>
          <a:p>
            <a:r>
              <a:rPr lang="en-US" sz="2200" dirty="0"/>
              <a:t>Where?</a:t>
            </a:r>
          </a:p>
        </p:txBody>
      </p:sp>
      <p:pic>
        <p:nvPicPr>
          <p:cNvPr id="15" name="Picture 14">
            <a:extLst>
              <a:ext uri="{FF2B5EF4-FFF2-40B4-BE49-F238E27FC236}">
                <a16:creationId xmlns:a16="http://schemas.microsoft.com/office/drawing/2014/main" id="{895BDC1A-87D3-E245-BC33-C6C8A4BF08FB}"/>
              </a:ext>
            </a:extLst>
          </p:cNvPr>
          <p:cNvPicPr>
            <a:picLocks noChangeAspect="1"/>
          </p:cNvPicPr>
          <p:nvPr/>
        </p:nvPicPr>
        <p:blipFill>
          <a:blip r:embed="rId9"/>
          <a:stretch>
            <a:fillRect/>
          </a:stretch>
        </p:blipFill>
        <p:spPr>
          <a:xfrm>
            <a:off x="2077963" y="5331693"/>
            <a:ext cx="996107" cy="996107"/>
          </a:xfrm>
          <a:prstGeom prst="rect">
            <a:avLst/>
          </a:prstGeom>
        </p:spPr>
      </p:pic>
    </p:spTree>
    <p:extLst>
      <p:ext uri="{BB962C8B-B14F-4D97-AF65-F5344CB8AC3E}">
        <p14:creationId xmlns:p14="http://schemas.microsoft.com/office/powerpoint/2010/main" val="3309329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fade">
                                      <p:cBhvr>
                                        <p:cTn id="25" dur="500"/>
                                        <p:tgtEl>
                                          <p:spTgt spid="7">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
                                            <p:txEl>
                                              <p:pRg st="4" end="4"/>
                                            </p:txEl>
                                          </p:spTgt>
                                        </p:tgtEl>
                                        <p:attrNameLst>
                                          <p:attrName>style.visibility</p:attrName>
                                        </p:attrNameLst>
                                      </p:cBhvr>
                                      <p:to>
                                        <p:strVal val="visible"/>
                                      </p:to>
                                    </p:set>
                                    <p:animEffect transition="in" filter="fade">
                                      <p:cBhvr>
                                        <p:cTn id="28" dur="500"/>
                                        <p:tgtEl>
                                          <p:spTgt spid="7">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animEffect transition="in" filter="fade">
                                      <p:cBhvr>
                                        <p:cTn id="31" dur="500"/>
                                        <p:tgtEl>
                                          <p:spTgt spid="7">
                                            <p:txEl>
                                              <p:pRg st="5" end="5"/>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par>
                                <p:cTn id="35" presetID="10"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par>
                                <p:cTn id="53" presetID="10" presetClass="entr" presetSubtype="0" fill="hold"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nodeType="with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5D6664-4058-446F-A39E-C439AC871315}"/>
              </a:ext>
            </a:extLst>
          </p:cNvPr>
          <p:cNvSpPr>
            <a:spLocks noGrp="1"/>
          </p:cNvSpPr>
          <p:nvPr>
            <p:ph type="title"/>
          </p:nvPr>
        </p:nvSpPr>
        <p:spPr/>
        <p:txBody>
          <a:bodyPr/>
          <a:lstStyle/>
          <a:p>
            <a:r>
              <a:rPr lang="en-US" dirty="0"/>
              <a:t>NoSQL</a:t>
            </a:r>
          </a:p>
        </p:txBody>
      </p:sp>
      <p:sp>
        <p:nvSpPr>
          <p:cNvPr id="4" name="Text Placeholder 3">
            <a:extLst>
              <a:ext uri="{FF2B5EF4-FFF2-40B4-BE49-F238E27FC236}">
                <a16:creationId xmlns:a16="http://schemas.microsoft.com/office/drawing/2014/main" id="{2DF856BA-65D7-47B7-A067-8F9F78C002D0}"/>
              </a:ext>
            </a:extLst>
          </p:cNvPr>
          <p:cNvSpPr>
            <a:spLocks noGrp="1"/>
          </p:cNvSpPr>
          <p:nvPr>
            <p:ph type="body" sz="quarter" idx="13"/>
          </p:nvPr>
        </p:nvSpPr>
        <p:spPr/>
        <p:txBody>
          <a:bodyPr/>
          <a:lstStyle/>
          <a:p>
            <a:r>
              <a:rPr lang="en-US" dirty="0"/>
              <a:t>1</a:t>
            </a:r>
          </a:p>
        </p:txBody>
      </p:sp>
    </p:spTree>
    <p:extLst>
      <p:ext uri="{BB962C8B-B14F-4D97-AF65-F5344CB8AC3E}">
        <p14:creationId xmlns:p14="http://schemas.microsoft.com/office/powerpoint/2010/main" val="2885263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pPr marL="457200" indent="-457200">
              <a:buFont typeface="+mj-lt"/>
              <a:buAutoNum type="arabicPeriod"/>
            </a:pPr>
            <a:r>
              <a:rPr lang="en-US" dirty="0"/>
              <a:t>CLI	</a:t>
            </a:r>
          </a:p>
          <a:p>
            <a:pPr marL="457200" indent="-457200">
              <a:buFont typeface="+mj-lt"/>
              <a:buAutoNum type="arabicPeriod"/>
            </a:pPr>
            <a:endParaRPr lang="en-US" dirty="0"/>
          </a:p>
          <a:p>
            <a:pPr marL="0" indent="0">
              <a:buNone/>
            </a:pPr>
            <a:r>
              <a:rPr lang="en-US" dirty="0"/>
              <a:t>	</a:t>
            </a:r>
          </a:p>
          <a:p>
            <a:pPr marL="457200" indent="-457200">
              <a:buFont typeface="+mj-lt"/>
              <a:buAutoNum type="arabicPeriod" startAt="2"/>
            </a:pPr>
            <a:r>
              <a:rPr lang="en-US" dirty="0"/>
              <a:t>API</a:t>
            </a:r>
          </a:p>
          <a:p>
            <a:pPr marL="457200" indent="-457200">
              <a:buFont typeface="+mj-lt"/>
              <a:buAutoNum type="arabicPeriod" startAt="2"/>
            </a:pPr>
            <a:endParaRPr lang="en-US" dirty="0"/>
          </a:p>
          <a:p>
            <a:pPr marL="457200" indent="-457200">
              <a:buFont typeface="+mj-lt"/>
              <a:buAutoNum type="arabicPeriod" startAt="2"/>
            </a:pPr>
            <a:endParaRPr lang="en-US" dirty="0"/>
          </a:p>
          <a:p>
            <a:pPr marL="457200" indent="-457200">
              <a:buFont typeface="+mj-lt"/>
              <a:buAutoNum type="arabicPeriod" startAt="2"/>
            </a:pPr>
            <a:endParaRPr lang="en-US" dirty="0"/>
          </a:p>
          <a:p>
            <a:pPr marL="457200" indent="-457200">
              <a:buFont typeface="+mj-lt"/>
              <a:buAutoNum type="arabicPeriod" startAt="2"/>
            </a:pPr>
            <a:endParaRPr lang="en-US" dirty="0"/>
          </a:p>
          <a:p>
            <a:pPr marL="457200" indent="-457200">
              <a:buFont typeface="+mj-lt"/>
              <a:buAutoNum type="arabicPeriod" startAt="2"/>
            </a:pPr>
            <a:r>
              <a:rPr lang="en-US" dirty="0"/>
              <a:t>Web UI</a:t>
            </a:r>
          </a:p>
        </p:txBody>
      </p:sp>
      <p:sp>
        <p:nvSpPr>
          <p:cNvPr id="3" name="Title 2">
            <a:extLst>
              <a:ext uri="{FF2B5EF4-FFF2-40B4-BE49-F238E27FC236}">
                <a16:creationId xmlns:a16="http://schemas.microsoft.com/office/drawing/2014/main" id="{7671D6DE-F079-C949-9407-3720BADB6EC3}"/>
              </a:ext>
            </a:extLst>
          </p:cNvPr>
          <p:cNvSpPr>
            <a:spLocks noGrp="1"/>
          </p:cNvSpPr>
          <p:nvPr>
            <p:ph type="title"/>
          </p:nvPr>
        </p:nvSpPr>
        <p:spPr/>
        <p:txBody>
          <a:bodyPr/>
          <a:lstStyle/>
          <a:p>
            <a:r>
              <a:rPr lang="en-US" dirty="0"/>
              <a:t>Accessing &amp; Configuring Couchbase Server</a:t>
            </a:r>
          </a:p>
        </p:txBody>
      </p:sp>
      <p:pic>
        <p:nvPicPr>
          <p:cNvPr id="2" name="Picture 1">
            <a:extLst>
              <a:ext uri="{FF2B5EF4-FFF2-40B4-BE49-F238E27FC236}">
                <a16:creationId xmlns:a16="http://schemas.microsoft.com/office/drawing/2014/main" id="{33902A23-A093-884D-BDF3-F7C10DBD029A}"/>
              </a:ext>
            </a:extLst>
          </p:cNvPr>
          <p:cNvPicPr>
            <a:picLocks noChangeAspect="1"/>
          </p:cNvPicPr>
          <p:nvPr/>
        </p:nvPicPr>
        <p:blipFill>
          <a:blip r:embed="rId3"/>
          <a:stretch>
            <a:fillRect/>
          </a:stretch>
        </p:blipFill>
        <p:spPr>
          <a:xfrm>
            <a:off x="943303" y="2244907"/>
            <a:ext cx="7467600" cy="622300"/>
          </a:xfrm>
          <a:prstGeom prst="rect">
            <a:avLst/>
          </a:prstGeom>
        </p:spPr>
      </p:pic>
      <p:pic>
        <p:nvPicPr>
          <p:cNvPr id="4" name="Picture 3">
            <a:extLst>
              <a:ext uri="{FF2B5EF4-FFF2-40B4-BE49-F238E27FC236}">
                <a16:creationId xmlns:a16="http://schemas.microsoft.com/office/drawing/2014/main" id="{CD59AF8D-C6BE-2647-B5F7-BEA43599834C}"/>
              </a:ext>
            </a:extLst>
          </p:cNvPr>
          <p:cNvPicPr>
            <a:picLocks noChangeAspect="1"/>
          </p:cNvPicPr>
          <p:nvPr/>
        </p:nvPicPr>
        <p:blipFill>
          <a:blip r:embed="rId4"/>
          <a:stretch>
            <a:fillRect/>
          </a:stretch>
        </p:blipFill>
        <p:spPr>
          <a:xfrm>
            <a:off x="943303" y="3750386"/>
            <a:ext cx="8051800" cy="1358900"/>
          </a:xfrm>
          <a:prstGeom prst="rect">
            <a:avLst/>
          </a:prstGeom>
        </p:spPr>
      </p:pic>
    </p:spTree>
    <p:extLst>
      <p:ext uri="{BB962C8B-B14F-4D97-AF65-F5344CB8AC3E}">
        <p14:creationId xmlns:p14="http://schemas.microsoft.com/office/powerpoint/2010/main" val="4023267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animEffect transition="in" filter="fade">
                                      <p:cBhvr>
                                        <p:cTn id="15" dur="500"/>
                                        <p:tgtEl>
                                          <p:spTgt spid="7">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animEffect transition="in" filter="fade">
                                      <p:cBhvr>
                                        <p:cTn id="23"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71D6DE-F079-C949-9407-3720BADB6EC3}"/>
              </a:ext>
            </a:extLst>
          </p:cNvPr>
          <p:cNvSpPr>
            <a:spLocks noGrp="1"/>
          </p:cNvSpPr>
          <p:nvPr>
            <p:ph type="title"/>
          </p:nvPr>
        </p:nvSpPr>
        <p:spPr/>
        <p:txBody>
          <a:bodyPr/>
          <a:lstStyle/>
          <a:p>
            <a:r>
              <a:rPr lang="en-US" dirty="0"/>
              <a:t>Integrating with Couchbase Server</a:t>
            </a:r>
          </a:p>
        </p:txBody>
      </p:sp>
      <p:sp>
        <p:nvSpPr>
          <p:cNvPr id="4" name="Content Placeholder 3">
            <a:extLst>
              <a:ext uri="{FF2B5EF4-FFF2-40B4-BE49-F238E27FC236}">
                <a16:creationId xmlns:a16="http://schemas.microsoft.com/office/drawing/2014/main" id="{80D57A43-F4EC-8A49-BAEF-B0573D90D662}"/>
              </a:ext>
            </a:extLst>
          </p:cNvPr>
          <p:cNvSpPr>
            <a:spLocks noGrp="1"/>
          </p:cNvSpPr>
          <p:nvPr>
            <p:ph sz="quarter" idx="10"/>
          </p:nvPr>
        </p:nvSpPr>
        <p:spPr>
          <a:xfrm>
            <a:off x="398463" y="1471099"/>
            <a:ext cx="11329987" cy="1229239"/>
          </a:xfrm>
        </p:spPr>
        <p:txBody>
          <a:bodyPr/>
          <a:lstStyle/>
          <a:p>
            <a:r>
              <a:rPr lang="en-US" dirty="0"/>
              <a:t>APIs</a:t>
            </a:r>
          </a:p>
          <a:p>
            <a:r>
              <a:rPr lang="en-US" dirty="0"/>
              <a:t>SDKs</a:t>
            </a:r>
          </a:p>
        </p:txBody>
      </p:sp>
      <p:pic>
        <p:nvPicPr>
          <p:cNvPr id="6" name="Picture 5">
            <a:extLst>
              <a:ext uri="{FF2B5EF4-FFF2-40B4-BE49-F238E27FC236}">
                <a16:creationId xmlns:a16="http://schemas.microsoft.com/office/drawing/2014/main" id="{6840586F-0909-6044-8996-7AA0AE2DCF7D}"/>
              </a:ext>
            </a:extLst>
          </p:cNvPr>
          <p:cNvPicPr>
            <a:picLocks noChangeAspect="1"/>
          </p:cNvPicPr>
          <p:nvPr/>
        </p:nvPicPr>
        <p:blipFill>
          <a:blip r:embed="rId2"/>
          <a:stretch>
            <a:fillRect/>
          </a:stretch>
        </p:blipFill>
        <p:spPr>
          <a:xfrm>
            <a:off x="855695" y="3247108"/>
            <a:ext cx="1229240" cy="1229240"/>
          </a:xfrm>
          <a:prstGeom prst="rect">
            <a:avLst/>
          </a:prstGeom>
        </p:spPr>
      </p:pic>
      <p:pic>
        <p:nvPicPr>
          <p:cNvPr id="8" name="Picture 7">
            <a:extLst>
              <a:ext uri="{FF2B5EF4-FFF2-40B4-BE49-F238E27FC236}">
                <a16:creationId xmlns:a16="http://schemas.microsoft.com/office/drawing/2014/main" id="{622B40CE-B210-4F41-860A-CAE513E6320C}"/>
              </a:ext>
            </a:extLst>
          </p:cNvPr>
          <p:cNvPicPr>
            <a:picLocks noChangeAspect="1"/>
          </p:cNvPicPr>
          <p:nvPr/>
        </p:nvPicPr>
        <p:blipFill>
          <a:blip r:embed="rId3"/>
          <a:stretch>
            <a:fillRect/>
          </a:stretch>
        </p:blipFill>
        <p:spPr>
          <a:xfrm>
            <a:off x="3098155" y="2947779"/>
            <a:ext cx="2148758" cy="809366"/>
          </a:xfrm>
          <a:prstGeom prst="rect">
            <a:avLst/>
          </a:prstGeom>
        </p:spPr>
      </p:pic>
      <p:pic>
        <p:nvPicPr>
          <p:cNvPr id="9" name="Picture 8">
            <a:extLst>
              <a:ext uri="{FF2B5EF4-FFF2-40B4-BE49-F238E27FC236}">
                <a16:creationId xmlns:a16="http://schemas.microsoft.com/office/drawing/2014/main" id="{1279E0D6-BF2B-EF4C-8891-143C0C3ED40A}"/>
              </a:ext>
            </a:extLst>
          </p:cNvPr>
          <p:cNvPicPr>
            <a:picLocks noChangeAspect="1"/>
          </p:cNvPicPr>
          <p:nvPr/>
        </p:nvPicPr>
        <p:blipFill>
          <a:blip r:embed="rId4"/>
          <a:stretch>
            <a:fillRect/>
          </a:stretch>
        </p:blipFill>
        <p:spPr>
          <a:xfrm>
            <a:off x="2359174" y="4476348"/>
            <a:ext cx="1477963" cy="1477963"/>
          </a:xfrm>
          <a:prstGeom prst="rect">
            <a:avLst/>
          </a:prstGeom>
        </p:spPr>
      </p:pic>
      <p:pic>
        <p:nvPicPr>
          <p:cNvPr id="5" name="Picture 4">
            <a:extLst>
              <a:ext uri="{FF2B5EF4-FFF2-40B4-BE49-F238E27FC236}">
                <a16:creationId xmlns:a16="http://schemas.microsoft.com/office/drawing/2014/main" id="{3C8352DF-7BAE-EF4A-BD74-7B72BA844F34}"/>
              </a:ext>
            </a:extLst>
          </p:cNvPr>
          <p:cNvPicPr>
            <a:picLocks noChangeAspect="1"/>
          </p:cNvPicPr>
          <p:nvPr/>
        </p:nvPicPr>
        <p:blipFill>
          <a:blip r:embed="rId5"/>
          <a:stretch>
            <a:fillRect/>
          </a:stretch>
        </p:blipFill>
        <p:spPr>
          <a:xfrm>
            <a:off x="5088088" y="4602152"/>
            <a:ext cx="1352550" cy="1352550"/>
          </a:xfrm>
          <a:prstGeom prst="rect">
            <a:avLst/>
          </a:prstGeom>
        </p:spPr>
      </p:pic>
      <p:pic>
        <p:nvPicPr>
          <p:cNvPr id="10" name="Picture 9">
            <a:extLst>
              <a:ext uri="{FF2B5EF4-FFF2-40B4-BE49-F238E27FC236}">
                <a16:creationId xmlns:a16="http://schemas.microsoft.com/office/drawing/2014/main" id="{9486B5A4-B6AD-8F46-B282-2BA3C3DD0078}"/>
              </a:ext>
            </a:extLst>
          </p:cNvPr>
          <p:cNvPicPr>
            <a:picLocks noChangeAspect="1"/>
          </p:cNvPicPr>
          <p:nvPr/>
        </p:nvPicPr>
        <p:blipFill>
          <a:blip r:embed="rId6"/>
          <a:stretch>
            <a:fillRect/>
          </a:stretch>
        </p:blipFill>
        <p:spPr>
          <a:xfrm>
            <a:off x="6548941" y="2834441"/>
            <a:ext cx="1941805" cy="1189118"/>
          </a:xfrm>
          <a:prstGeom prst="rect">
            <a:avLst/>
          </a:prstGeom>
        </p:spPr>
      </p:pic>
      <p:pic>
        <p:nvPicPr>
          <p:cNvPr id="11" name="Picture 10">
            <a:extLst>
              <a:ext uri="{FF2B5EF4-FFF2-40B4-BE49-F238E27FC236}">
                <a16:creationId xmlns:a16="http://schemas.microsoft.com/office/drawing/2014/main" id="{25D31B1E-417F-0249-8777-63EDCBF7249D}"/>
              </a:ext>
            </a:extLst>
          </p:cNvPr>
          <p:cNvPicPr>
            <a:picLocks noChangeAspect="1"/>
          </p:cNvPicPr>
          <p:nvPr/>
        </p:nvPicPr>
        <p:blipFill>
          <a:blip r:embed="rId7"/>
          <a:stretch>
            <a:fillRect/>
          </a:stretch>
        </p:blipFill>
        <p:spPr>
          <a:xfrm>
            <a:off x="7420128" y="4813953"/>
            <a:ext cx="2141236" cy="1145896"/>
          </a:xfrm>
          <a:prstGeom prst="rect">
            <a:avLst/>
          </a:prstGeom>
        </p:spPr>
      </p:pic>
      <p:pic>
        <p:nvPicPr>
          <p:cNvPr id="12" name="Picture 11">
            <a:extLst>
              <a:ext uri="{FF2B5EF4-FFF2-40B4-BE49-F238E27FC236}">
                <a16:creationId xmlns:a16="http://schemas.microsoft.com/office/drawing/2014/main" id="{492E2BA8-7051-F844-8A40-446F2194F634}"/>
              </a:ext>
            </a:extLst>
          </p:cNvPr>
          <p:cNvPicPr>
            <a:picLocks noChangeAspect="1"/>
          </p:cNvPicPr>
          <p:nvPr/>
        </p:nvPicPr>
        <p:blipFill>
          <a:blip r:embed="rId8"/>
          <a:stretch>
            <a:fillRect/>
          </a:stretch>
        </p:blipFill>
        <p:spPr>
          <a:xfrm>
            <a:off x="9901523" y="3115980"/>
            <a:ext cx="1497322" cy="1491496"/>
          </a:xfrm>
          <a:prstGeom prst="rect">
            <a:avLst/>
          </a:prstGeom>
        </p:spPr>
      </p:pic>
    </p:spTree>
    <p:extLst>
      <p:ext uri="{BB962C8B-B14F-4D97-AF65-F5344CB8AC3E}">
        <p14:creationId xmlns:p14="http://schemas.microsoft.com/office/powerpoint/2010/main" val="1352942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85"/>
        <p:cNvGrpSpPr/>
        <p:nvPr/>
      </p:nvGrpSpPr>
      <p:grpSpPr>
        <a:xfrm>
          <a:off x="0" y="0"/>
          <a:ext cx="0" cy="0"/>
          <a:chOff x="0" y="0"/>
          <a:chExt cx="0" cy="0"/>
        </a:xfrm>
      </p:grpSpPr>
      <p:sp>
        <p:nvSpPr>
          <p:cNvPr id="1986" name="Google Shape;1986;p134"/>
          <p:cNvSpPr txBox="1">
            <a:spLocks noGrp="1"/>
          </p:cNvSpPr>
          <p:nvPr>
            <p:ph type="title"/>
          </p:nvPr>
        </p:nvSpPr>
        <p:spPr>
          <a:xfrm>
            <a:off x="398323" y="513638"/>
            <a:ext cx="10379406" cy="54927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Intelligent Application SDK – Single API</a:t>
            </a:r>
            <a:endParaRPr/>
          </a:p>
        </p:txBody>
      </p:sp>
      <p:sp>
        <p:nvSpPr>
          <p:cNvPr id="1987" name="Google Shape;1987;p134"/>
          <p:cNvSpPr/>
          <p:nvPr/>
        </p:nvSpPr>
        <p:spPr>
          <a:xfrm>
            <a:off x="4639410" y="3426653"/>
            <a:ext cx="2913182" cy="2770518"/>
          </a:xfrm>
          <a:prstGeom prst="roundRect">
            <a:avLst>
              <a:gd name="adj" fmla="val 3166"/>
            </a:avLst>
          </a:prstGeom>
          <a:noFill/>
          <a:ln w="2857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Arial"/>
              <a:ea typeface="Arial"/>
              <a:cs typeface="Arial"/>
              <a:sym typeface="Arial"/>
            </a:endParaRPr>
          </a:p>
        </p:txBody>
      </p:sp>
      <p:sp>
        <p:nvSpPr>
          <p:cNvPr id="1988" name="Google Shape;1988;p134"/>
          <p:cNvSpPr/>
          <p:nvPr/>
        </p:nvSpPr>
        <p:spPr>
          <a:xfrm>
            <a:off x="5275385" y="4525589"/>
            <a:ext cx="738553" cy="370625"/>
          </a:xfrm>
          <a:custGeom>
            <a:avLst/>
            <a:gdLst/>
            <a:ahLst/>
            <a:cxnLst/>
            <a:rect l="l" t="t" r="r" b="b"/>
            <a:pathLst>
              <a:path w="738553" h="404446" extrusionOk="0">
                <a:moveTo>
                  <a:pt x="0" y="0"/>
                </a:moveTo>
                <a:cubicBezTo>
                  <a:pt x="35804" y="44255"/>
                  <a:pt x="70924" y="111956"/>
                  <a:pt x="131005" y="139798"/>
                </a:cubicBezTo>
                <a:cubicBezTo>
                  <a:pt x="191086" y="167640"/>
                  <a:pt x="238564" y="166737"/>
                  <a:pt x="360484" y="167054"/>
                </a:cubicBezTo>
                <a:cubicBezTo>
                  <a:pt x="482404" y="167371"/>
                  <a:pt x="559484" y="193578"/>
                  <a:pt x="622495" y="233143"/>
                </a:cubicBezTo>
                <a:cubicBezTo>
                  <a:pt x="685506" y="272708"/>
                  <a:pt x="686508" y="320333"/>
                  <a:pt x="738553" y="404446"/>
                </a:cubicBezTo>
              </a:path>
            </a:pathLst>
          </a:custGeom>
          <a:noFill/>
          <a:ln w="19050" cap="flat" cmpd="sng">
            <a:solidFill>
              <a:srgbClr val="7F7F7F"/>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Arial"/>
              <a:ea typeface="Arial"/>
              <a:cs typeface="Arial"/>
              <a:sym typeface="Arial"/>
            </a:endParaRPr>
          </a:p>
        </p:txBody>
      </p:sp>
      <p:grpSp>
        <p:nvGrpSpPr>
          <p:cNvPr id="1989" name="Google Shape;1989;p134"/>
          <p:cNvGrpSpPr/>
          <p:nvPr/>
        </p:nvGrpSpPr>
        <p:grpSpPr>
          <a:xfrm>
            <a:off x="4803776" y="3566310"/>
            <a:ext cx="949299" cy="961698"/>
            <a:chOff x="4608771" y="3636845"/>
            <a:chExt cx="949299" cy="1049456"/>
          </a:xfrm>
        </p:grpSpPr>
        <p:sp>
          <p:nvSpPr>
            <p:cNvPr id="1990" name="Google Shape;1990;p134"/>
            <p:cNvSpPr/>
            <p:nvPr/>
          </p:nvSpPr>
          <p:spPr>
            <a:xfrm>
              <a:off x="4627686" y="3636845"/>
              <a:ext cx="911468" cy="1049456"/>
            </a:xfrm>
            <a:prstGeom prst="roundRect">
              <a:avLst>
                <a:gd name="adj" fmla="val 8954"/>
              </a:avLst>
            </a:prstGeom>
            <a:noFill/>
            <a:ln w="2857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Arial"/>
                <a:ea typeface="Arial"/>
                <a:cs typeface="Arial"/>
                <a:sym typeface="Arial"/>
              </a:endParaRPr>
            </a:p>
          </p:txBody>
        </p:sp>
        <p:grpSp>
          <p:nvGrpSpPr>
            <p:cNvPr id="1991" name="Google Shape;1991;p134"/>
            <p:cNvGrpSpPr/>
            <p:nvPr/>
          </p:nvGrpSpPr>
          <p:grpSpPr>
            <a:xfrm>
              <a:off x="4840770" y="3783908"/>
              <a:ext cx="496294" cy="520438"/>
              <a:chOff x="4840770" y="3783908"/>
              <a:chExt cx="496294" cy="520438"/>
            </a:xfrm>
          </p:grpSpPr>
          <p:grpSp>
            <p:nvGrpSpPr>
              <p:cNvPr id="1992" name="Google Shape;1992;p134"/>
              <p:cNvGrpSpPr/>
              <p:nvPr/>
            </p:nvGrpSpPr>
            <p:grpSpPr>
              <a:xfrm>
                <a:off x="4840770" y="3783908"/>
                <a:ext cx="285731" cy="520438"/>
                <a:chOff x="142787" y="2845514"/>
                <a:chExt cx="1333500" cy="2428875"/>
              </a:xfrm>
            </p:grpSpPr>
            <p:sp>
              <p:nvSpPr>
                <p:cNvPr id="1993" name="Google Shape;1993;p134"/>
                <p:cNvSpPr/>
                <p:nvPr/>
              </p:nvSpPr>
              <p:spPr>
                <a:xfrm>
                  <a:off x="142787" y="2845514"/>
                  <a:ext cx="1333500" cy="2428875"/>
                </a:xfrm>
                <a:custGeom>
                  <a:avLst/>
                  <a:gdLst/>
                  <a:ahLst/>
                  <a:cxnLst/>
                  <a:rect l="l" t="t" r="r" b="b"/>
                  <a:pathLst>
                    <a:path w="1333500" h="2428875" extrusionOk="0">
                      <a:moveTo>
                        <a:pt x="178594" y="2425922"/>
                      </a:moveTo>
                      <a:cubicBezTo>
                        <a:pt x="83916" y="2425922"/>
                        <a:pt x="7144" y="2349150"/>
                        <a:pt x="7144" y="2254472"/>
                      </a:cubicBezTo>
                      <a:lnTo>
                        <a:pt x="7144" y="2254472"/>
                      </a:lnTo>
                      <a:lnTo>
                        <a:pt x="7144" y="178594"/>
                      </a:lnTo>
                      <a:cubicBezTo>
                        <a:pt x="7144" y="83916"/>
                        <a:pt x="83916" y="7144"/>
                        <a:pt x="178594" y="7144"/>
                      </a:cubicBezTo>
                      <a:lnTo>
                        <a:pt x="1156716" y="7144"/>
                      </a:lnTo>
                      <a:cubicBezTo>
                        <a:pt x="1251393" y="7144"/>
                        <a:pt x="1328166" y="83916"/>
                        <a:pt x="1328166" y="178594"/>
                      </a:cubicBezTo>
                      <a:lnTo>
                        <a:pt x="1328166" y="178594"/>
                      </a:lnTo>
                      <a:lnTo>
                        <a:pt x="1328166" y="2255044"/>
                      </a:lnTo>
                      <a:cubicBezTo>
                        <a:pt x="1328166" y="2349722"/>
                        <a:pt x="1251393" y="2426494"/>
                        <a:pt x="1156716" y="2426494"/>
                      </a:cubicBezTo>
                      <a:lnTo>
                        <a:pt x="178594" y="2426494"/>
                      </a:lnTo>
                      <a:close/>
                      <a:moveTo>
                        <a:pt x="151163" y="178022"/>
                      </a:moveTo>
                      <a:lnTo>
                        <a:pt x="151163" y="2254472"/>
                      </a:lnTo>
                      <a:cubicBezTo>
                        <a:pt x="151065" y="2269522"/>
                        <a:pt x="163353" y="2281810"/>
                        <a:pt x="178403" y="2281903"/>
                      </a:cubicBezTo>
                      <a:cubicBezTo>
                        <a:pt x="178496" y="2281903"/>
                        <a:pt x="178496" y="2281903"/>
                        <a:pt x="178594" y="2281903"/>
                      </a:cubicBezTo>
                      <a:lnTo>
                        <a:pt x="1156716" y="2281903"/>
                      </a:lnTo>
                      <a:cubicBezTo>
                        <a:pt x="1171859" y="2281810"/>
                        <a:pt x="1184053" y="2269615"/>
                        <a:pt x="1184146" y="2254472"/>
                      </a:cubicBezTo>
                      <a:lnTo>
                        <a:pt x="1184146" y="2254472"/>
                      </a:lnTo>
                      <a:lnTo>
                        <a:pt x="1184146" y="178594"/>
                      </a:lnTo>
                      <a:cubicBezTo>
                        <a:pt x="1184146" y="163450"/>
                        <a:pt x="1171859" y="151163"/>
                        <a:pt x="1156716" y="151065"/>
                      </a:cubicBezTo>
                      <a:lnTo>
                        <a:pt x="178594" y="151065"/>
                      </a:lnTo>
                      <a:cubicBezTo>
                        <a:pt x="163446" y="151065"/>
                        <a:pt x="151163" y="163353"/>
                        <a:pt x="151163" y="178501"/>
                      </a:cubicBezTo>
                      <a:cubicBezTo>
                        <a:pt x="151163" y="178501"/>
                        <a:pt x="151163" y="178594"/>
                        <a:pt x="151163" y="1785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9">
                    <a:solidFill>
                      <a:schemeClr val="dk1"/>
                    </a:solidFill>
                    <a:latin typeface="Arial"/>
                    <a:ea typeface="Arial"/>
                    <a:cs typeface="Arial"/>
                    <a:sym typeface="Arial"/>
                  </a:endParaRPr>
                </a:p>
              </p:txBody>
            </p:sp>
            <p:sp>
              <p:nvSpPr>
                <p:cNvPr id="1994" name="Google Shape;1994;p134"/>
                <p:cNvSpPr/>
                <p:nvPr/>
              </p:nvSpPr>
              <p:spPr>
                <a:xfrm>
                  <a:off x="458731" y="3149266"/>
                  <a:ext cx="695325" cy="123825"/>
                </a:xfrm>
                <a:custGeom>
                  <a:avLst/>
                  <a:gdLst/>
                  <a:ahLst/>
                  <a:cxnLst/>
                  <a:rect l="l" t="t" r="r" b="b"/>
                  <a:pathLst>
                    <a:path w="695325" h="123825" extrusionOk="0">
                      <a:moveTo>
                        <a:pt x="7144" y="117919"/>
                      </a:moveTo>
                      <a:lnTo>
                        <a:pt x="7144" y="7144"/>
                      </a:lnTo>
                      <a:lnTo>
                        <a:pt x="696087" y="7144"/>
                      </a:lnTo>
                      <a:lnTo>
                        <a:pt x="696087" y="117919"/>
                      </a:lnTo>
                      <a:lnTo>
                        <a:pt x="7144" y="117919"/>
                      </a:lnTo>
                      <a:lnTo>
                        <a:pt x="7144" y="11791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9">
                    <a:solidFill>
                      <a:schemeClr val="dk1"/>
                    </a:solidFill>
                    <a:latin typeface="Arial"/>
                    <a:ea typeface="Arial"/>
                    <a:cs typeface="Arial"/>
                    <a:sym typeface="Arial"/>
                  </a:endParaRPr>
                </a:p>
              </p:txBody>
            </p:sp>
            <p:sp>
              <p:nvSpPr>
                <p:cNvPr id="1995" name="Google Shape;1995;p134"/>
                <p:cNvSpPr/>
                <p:nvPr/>
              </p:nvSpPr>
              <p:spPr>
                <a:xfrm>
                  <a:off x="458731" y="3370342"/>
                  <a:ext cx="695325" cy="123825"/>
                </a:xfrm>
                <a:custGeom>
                  <a:avLst/>
                  <a:gdLst/>
                  <a:ahLst/>
                  <a:cxnLst/>
                  <a:rect l="l" t="t" r="r" b="b"/>
                  <a:pathLst>
                    <a:path w="695325" h="123825" extrusionOk="0">
                      <a:moveTo>
                        <a:pt x="7144" y="117920"/>
                      </a:moveTo>
                      <a:lnTo>
                        <a:pt x="7144" y="7144"/>
                      </a:lnTo>
                      <a:lnTo>
                        <a:pt x="696087" y="7144"/>
                      </a:lnTo>
                      <a:lnTo>
                        <a:pt x="696087" y="117920"/>
                      </a:lnTo>
                      <a:lnTo>
                        <a:pt x="7144" y="117920"/>
                      </a:lnTo>
                      <a:lnTo>
                        <a:pt x="7144" y="1179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9">
                    <a:solidFill>
                      <a:schemeClr val="dk1"/>
                    </a:solidFill>
                    <a:latin typeface="Arial"/>
                    <a:ea typeface="Arial"/>
                    <a:cs typeface="Arial"/>
                    <a:sym typeface="Arial"/>
                  </a:endParaRPr>
                </a:p>
              </p:txBody>
            </p:sp>
            <p:sp>
              <p:nvSpPr>
                <p:cNvPr id="1996" name="Google Shape;1996;p134"/>
                <p:cNvSpPr/>
                <p:nvPr/>
              </p:nvSpPr>
              <p:spPr>
                <a:xfrm>
                  <a:off x="662565" y="4519058"/>
                  <a:ext cx="295275" cy="295275"/>
                </a:xfrm>
                <a:custGeom>
                  <a:avLst/>
                  <a:gdLst/>
                  <a:ahLst/>
                  <a:cxnLst/>
                  <a:rect l="l" t="t" r="r" b="b"/>
                  <a:pathLst>
                    <a:path w="295275" h="295275" extrusionOk="0">
                      <a:moveTo>
                        <a:pt x="7144" y="147828"/>
                      </a:moveTo>
                      <a:cubicBezTo>
                        <a:pt x="7241" y="70196"/>
                        <a:pt x="70200" y="7237"/>
                        <a:pt x="147828" y="7144"/>
                      </a:cubicBezTo>
                      <a:lnTo>
                        <a:pt x="147828" y="7144"/>
                      </a:lnTo>
                      <a:cubicBezTo>
                        <a:pt x="225456" y="7237"/>
                        <a:pt x="288420" y="70196"/>
                        <a:pt x="288513" y="147828"/>
                      </a:cubicBezTo>
                      <a:lnTo>
                        <a:pt x="288513" y="147828"/>
                      </a:lnTo>
                      <a:cubicBezTo>
                        <a:pt x="288513" y="225549"/>
                        <a:pt x="225554" y="288513"/>
                        <a:pt x="147828" y="288513"/>
                      </a:cubicBezTo>
                      <a:lnTo>
                        <a:pt x="147828" y="288513"/>
                      </a:lnTo>
                      <a:cubicBezTo>
                        <a:pt x="70103" y="288513"/>
                        <a:pt x="7144" y="225549"/>
                        <a:pt x="7144" y="147828"/>
                      </a:cubicBezTo>
                      <a:close/>
                      <a:moveTo>
                        <a:pt x="93915" y="147828"/>
                      </a:moveTo>
                      <a:cubicBezTo>
                        <a:pt x="94013" y="177640"/>
                        <a:pt x="118016" y="201737"/>
                        <a:pt x="147828" y="201834"/>
                      </a:cubicBezTo>
                      <a:lnTo>
                        <a:pt x="147828" y="201834"/>
                      </a:lnTo>
                      <a:cubicBezTo>
                        <a:pt x="177640" y="201737"/>
                        <a:pt x="201644" y="177640"/>
                        <a:pt x="201741" y="147828"/>
                      </a:cubicBezTo>
                      <a:lnTo>
                        <a:pt x="201741" y="147828"/>
                      </a:lnTo>
                      <a:cubicBezTo>
                        <a:pt x="201644" y="118109"/>
                        <a:pt x="177547" y="94008"/>
                        <a:pt x="147828" y="93915"/>
                      </a:cubicBezTo>
                      <a:lnTo>
                        <a:pt x="147828" y="93915"/>
                      </a:lnTo>
                      <a:cubicBezTo>
                        <a:pt x="118109" y="94008"/>
                        <a:pt x="94013" y="118109"/>
                        <a:pt x="93915" y="14782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9">
                    <a:solidFill>
                      <a:schemeClr val="dk1"/>
                    </a:solidFill>
                    <a:latin typeface="Arial"/>
                    <a:ea typeface="Arial"/>
                    <a:cs typeface="Arial"/>
                    <a:sym typeface="Arial"/>
                  </a:endParaRPr>
                </a:p>
              </p:txBody>
            </p:sp>
            <p:sp>
              <p:nvSpPr>
                <p:cNvPr id="1997" name="Google Shape;1997;p134"/>
                <p:cNvSpPr/>
                <p:nvPr/>
              </p:nvSpPr>
              <p:spPr>
                <a:xfrm>
                  <a:off x="458731" y="3585607"/>
                  <a:ext cx="695325" cy="123825"/>
                </a:xfrm>
                <a:custGeom>
                  <a:avLst/>
                  <a:gdLst/>
                  <a:ahLst/>
                  <a:cxnLst/>
                  <a:rect l="l" t="t" r="r" b="b"/>
                  <a:pathLst>
                    <a:path w="695325" h="123825" extrusionOk="0">
                      <a:moveTo>
                        <a:pt x="7144" y="117919"/>
                      </a:moveTo>
                      <a:lnTo>
                        <a:pt x="7144" y="7144"/>
                      </a:lnTo>
                      <a:lnTo>
                        <a:pt x="696087" y="7144"/>
                      </a:lnTo>
                      <a:lnTo>
                        <a:pt x="696087" y="117919"/>
                      </a:lnTo>
                      <a:lnTo>
                        <a:pt x="7144" y="117919"/>
                      </a:lnTo>
                      <a:lnTo>
                        <a:pt x="7144" y="11791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9">
                    <a:solidFill>
                      <a:schemeClr val="dk1"/>
                    </a:solidFill>
                    <a:latin typeface="Arial"/>
                    <a:ea typeface="Arial"/>
                    <a:cs typeface="Arial"/>
                    <a:sym typeface="Arial"/>
                  </a:endParaRPr>
                </a:p>
              </p:txBody>
            </p:sp>
            <p:sp>
              <p:nvSpPr>
                <p:cNvPr id="1998" name="Google Shape;1998;p134"/>
                <p:cNvSpPr/>
                <p:nvPr/>
              </p:nvSpPr>
              <p:spPr>
                <a:xfrm>
                  <a:off x="458731" y="4898342"/>
                  <a:ext cx="695325" cy="123825"/>
                </a:xfrm>
                <a:custGeom>
                  <a:avLst/>
                  <a:gdLst/>
                  <a:ahLst/>
                  <a:cxnLst/>
                  <a:rect l="l" t="t" r="r" b="b"/>
                  <a:pathLst>
                    <a:path w="695325" h="123825" extrusionOk="0">
                      <a:moveTo>
                        <a:pt x="7144" y="117919"/>
                      </a:moveTo>
                      <a:lnTo>
                        <a:pt x="7144" y="7144"/>
                      </a:lnTo>
                      <a:lnTo>
                        <a:pt x="696087" y="7144"/>
                      </a:lnTo>
                      <a:lnTo>
                        <a:pt x="696087" y="117919"/>
                      </a:lnTo>
                      <a:lnTo>
                        <a:pt x="7144" y="117919"/>
                      </a:lnTo>
                      <a:lnTo>
                        <a:pt x="7144" y="11791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9">
                    <a:solidFill>
                      <a:schemeClr val="dk1"/>
                    </a:solidFill>
                    <a:latin typeface="Arial"/>
                    <a:ea typeface="Arial"/>
                    <a:cs typeface="Arial"/>
                    <a:sym typeface="Arial"/>
                  </a:endParaRPr>
                </a:p>
              </p:txBody>
            </p:sp>
          </p:grpSp>
          <p:sp>
            <p:nvSpPr>
              <p:cNvPr id="1999" name="Google Shape;1999;p134"/>
              <p:cNvSpPr/>
              <p:nvPr/>
            </p:nvSpPr>
            <p:spPr>
              <a:xfrm>
                <a:off x="5051333" y="3973218"/>
                <a:ext cx="285731" cy="285731"/>
              </a:xfrm>
              <a:custGeom>
                <a:avLst/>
                <a:gdLst/>
                <a:ahLst/>
                <a:cxnLst/>
                <a:rect l="l" t="t" r="r" b="b"/>
                <a:pathLst>
                  <a:path w="1701800" h="1702038" extrusionOk="0">
                    <a:moveTo>
                      <a:pt x="519049" y="553085"/>
                    </a:moveTo>
                    <a:cubicBezTo>
                      <a:pt x="463740" y="553085"/>
                      <a:pt x="395668" y="557339"/>
                      <a:pt x="365887" y="561594"/>
                    </a:cubicBezTo>
                    <a:cubicBezTo>
                      <a:pt x="319087" y="570103"/>
                      <a:pt x="280797" y="616902"/>
                      <a:pt x="280797" y="667956"/>
                    </a:cubicBezTo>
                    <a:lnTo>
                      <a:pt x="280797" y="999807"/>
                    </a:lnTo>
                    <a:cubicBezTo>
                      <a:pt x="280797" y="1050861"/>
                      <a:pt x="306324" y="1097661"/>
                      <a:pt x="365887" y="1106170"/>
                    </a:cubicBezTo>
                    <a:cubicBezTo>
                      <a:pt x="463740" y="1123188"/>
                      <a:pt x="667956" y="1135951"/>
                      <a:pt x="842391" y="1135951"/>
                    </a:cubicBezTo>
                    <a:lnTo>
                      <a:pt x="842391" y="1137057"/>
                    </a:lnTo>
                    <a:lnTo>
                      <a:pt x="842391" y="1138236"/>
                    </a:lnTo>
                    <a:lnTo>
                      <a:pt x="876427" y="1138236"/>
                    </a:lnTo>
                    <a:lnTo>
                      <a:pt x="876427" y="1135951"/>
                    </a:lnTo>
                    <a:cubicBezTo>
                      <a:pt x="1046607" y="1131697"/>
                      <a:pt x="1242314" y="1123188"/>
                      <a:pt x="1335913" y="1106170"/>
                    </a:cubicBezTo>
                    <a:cubicBezTo>
                      <a:pt x="1395476" y="1097661"/>
                      <a:pt x="1421003" y="1050861"/>
                      <a:pt x="1421003" y="999807"/>
                    </a:cubicBezTo>
                    <a:lnTo>
                      <a:pt x="1421003" y="667956"/>
                    </a:lnTo>
                    <a:cubicBezTo>
                      <a:pt x="1421003" y="616902"/>
                      <a:pt x="1382713" y="570103"/>
                      <a:pt x="1335913" y="561594"/>
                    </a:cubicBezTo>
                    <a:cubicBezTo>
                      <a:pt x="1306132" y="557339"/>
                      <a:pt x="1238060" y="553085"/>
                      <a:pt x="1187006" y="553085"/>
                    </a:cubicBezTo>
                    <a:cubicBezTo>
                      <a:pt x="1165733" y="553085"/>
                      <a:pt x="1148715" y="565848"/>
                      <a:pt x="1148715" y="591375"/>
                    </a:cubicBezTo>
                    <a:lnTo>
                      <a:pt x="1148715" y="825373"/>
                    </a:lnTo>
                    <a:cubicBezTo>
                      <a:pt x="1046607" y="825373"/>
                      <a:pt x="953008" y="816864"/>
                      <a:pt x="850900" y="816864"/>
                    </a:cubicBezTo>
                    <a:cubicBezTo>
                      <a:pt x="748792" y="816864"/>
                      <a:pt x="655193" y="825373"/>
                      <a:pt x="553085" y="825373"/>
                    </a:cubicBezTo>
                    <a:lnTo>
                      <a:pt x="553085" y="591375"/>
                    </a:lnTo>
                    <a:cubicBezTo>
                      <a:pt x="553085" y="565848"/>
                      <a:pt x="536067" y="553085"/>
                      <a:pt x="519049" y="553085"/>
                    </a:cubicBezTo>
                    <a:close/>
                    <a:moveTo>
                      <a:pt x="850900" y="0"/>
                    </a:moveTo>
                    <a:cubicBezTo>
                      <a:pt x="1318895" y="0"/>
                      <a:pt x="1701800" y="382905"/>
                      <a:pt x="1701800" y="850900"/>
                    </a:cubicBezTo>
                    <a:cubicBezTo>
                      <a:pt x="1701800" y="1281668"/>
                      <a:pt x="1380220" y="1641390"/>
                      <a:pt x="961417" y="1695189"/>
                    </a:cubicBezTo>
                    <a:lnTo>
                      <a:pt x="893762" y="1700452"/>
                    </a:lnTo>
                    <a:cubicBezTo>
                      <a:pt x="877651" y="1701594"/>
                      <a:pt x="874540" y="1701886"/>
                      <a:pt x="864751" y="1702038"/>
                    </a:cubicBezTo>
                    <a:lnTo>
                      <a:pt x="835025" y="1701365"/>
                    </a:lnTo>
                    <a:lnTo>
                      <a:pt x="755807" y="1696685"/>
                    </a:lnTo>
                    <a:cubicBezTo>
                      <a:pt x="329059" y="1649865"/>
                      <a:pt x="0" y="1289645"/>
                      <a:pt x="0" y="850900"/>
                    </a:cubicBezTo>
                    <a:cubicBezTo>
                      <a:pt x="0" y="382905"/>
                      <a:pt x="382905" y="0"/>
                      <a:pt x="850900" y="0"/>
                    </a:cubicBezTo>
                    <a:close/>
                  </a:path>
                </a:pathLst>
              </a:custGeom>
              <a:solidFill>
                <a:srgbClr val="EA23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b="0" i="0">
                  <a:solidFill>
                    <a:schemeClr val="lt1"/>
                  </a:solidFill>
                  <a:latin typeface="Arial"/>
                  <a:ea typeface="Arial"/>
                  <a:cs typeface="Arial"/>
                  <a:sym typeface="Arial"/>
                </a:endParaRPr>
              </a:p>
            </p:txBody>
          </p:sp>
        </p:grpSp>
        <p:sp>
          <p:nvSpPr>
            <p:cNvPr id="2000" name="Google Shape;2000;p134"/>
            <p:cNvSpPr txBox="1"/>
            <p:nvPr/>
          </p:nvSpPr>
          <p:spPr>
            <a:xfrm>
              <a:off x="4608771" y="4370049"/>
              <a:ext cx="949299"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a:solidFill>
                    <a:schemeClr val="dk1"/>
                  </a:solidFill>
                  <a:latin typeface="Arial"/>
                  <a:ea typeface="Arial"/>
                  <a:cs typeface="Arial"/>
                  <a:sym typeface="Arial"/>
                </a:rPr>
                <a:t>Data Service</a:t>
              </a:r>
              <a:endParaRPr/>
            </a:p>
          </p:txBody>
        </p:sp>
      </p:grpSp>
      <p:grpSp>
        <p:nvGrpSpPr>
          <p:cNvPr id="2001" name="Google Shape;2001;p134"/>
          <p:cNvGrpSpPr/>
          <p:nvPr/>
        </p:nvGrpSpPr>
        <p:grpSpPr>
          <a:xfrm>
            <a:off x="6393239" y="3566310"/>
            <a:ext cx="1040671" cy="961698"/>
            <a:chOff x="4563085" y="3636845"/>
            <a:chExt cx="1040671" cy="1049456"/>
          </a:xfrm>
        </p:grpSpPr>
        <p:sp>
          <p:nvSpPr>
            <p:cNvPr id="2002" name="Google Shape;2002;p134"/>
            <p:cNvSpPr/>
            <p:nvPr/>
          </p:nvSpPr>
          <p:spPr>
            <a:xfrm>
              <a:off x="4627686" y="3636845"/>
              <a:ext cx="911468" cy="1049456"/>
            </a:xfrm>
            <a:prstGeom prst="roundRect">
              <a:avLst>
                <a:gd name="adj" fmla="val 8954"/>
              </a:avLst>
            </a:prstGeom>
            <a:noFill/>
            <a:ln w="2857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Arial"/>
                <a:ea typeface="Arial"/>
                <a:cs typeface="Arial"/>
                <a:sym typeface="Arial"/>
              </a:endParaRPr>
            </a:p>
          </p:txBody>
        </p:sp>
        <p:grpSp>
          <p:nvGrpSpPr>
            <p:cNvPr id="2003" name="Google Shape;2003;p134"/>
            <p:cNvGrpSpPr/>
            <p:nvPr/>
          </p:nvGrpSpPr>
          <p:grpSpPr>
            <a:xfrm>
              <a:off x="4840770" y="3783908"/>
              <a:ext cx="496294" cy="520438"/>
              <a:chOff x="4840770" y="3783908"/>
              <a:chExt cx="496294" cy="520438"/>
            </a:xfrm>
          </p:grpSpPr>
          <p:grpSp>
            <p:nvGrpSpPr>
              <p:cNvPr id="2004" name="Google Shape;2004;p134"/>
              <p:cNvGrpSpPr/>
              <p:nvPr/>
            </p:nvGrpSpPr>
            <p:grpSpPr>
              <a:xfrm>
                <a:off x="4840770" y="3783908"/>
                <a:ext cx="285730" cy="520438"/>
                <a:chOff x="142787" y="2845514"/>
                <a:chExt cx="1333500" cy="2428875"/>
              </a:xfrm>
            </p:grpSpPr>
            <p:sp>
              <p:nvSpPr>
                <p:cNvPr id="2005" name="Google Shape;2005;p134"/>
                <p:cNvSpPr/>
                <p:nvPr/>
              </p:nvSpPr>
              <p:spPr>
                <a:xfrm>
                  <a:off x="142787" y="2845514"/>
                  <a:ext cx="1333500" cy="2428875"/>
                </a:xfrm>
                <a:custGeom>
                  <a:avLst/>
                  <a:gdLst/>
                  <a:ahLst/>
                  <a:cxnLst/>
                  <a:rect l="l" t="t" r="r" b="b"/>
                  <a:pathLst>
                    <a:path w="1333500" h="2428875" extrusionOk="0">
                      <a:moveTo>
                        <a:pt x="178594" y="2425922"/>
                      </a:moveTo>
                      <a:cubicBezTo>
                        <a:pt x="83916" y="2425922"/>
                        <a:pt x="7144" y="2349150"/>
                        <a:pt x="7144" y="2254472"/>
                      </a:cubicBezTo>
                      <a:lnTo>
                        <a:pt x="7144" y="2254472"/>
                      </a:lnTo>
                      <a:lnTo>
                        <a:pt x="7144" y="178594"/>
                      </a:lnTo>
                      <a:cubicBezTo>
                        <a:pt x="7144" y="83916"/>
                        <a:pt x="83916" y="7144"/>
                        <a:pt x="178594" y="7144"/>
                      </a:cubicBezTo>
                      <a:lnTo>
                        <a:pt x="1156716" y="7144"/>
                      </a:lnTo>
                      <a:cubicBezTo>
                        <a:pt x="1251393" y="7144"/>
                        <a:pt x="1328166" y="83916"/>
                        <a:pt x="1328166" y="178594"/>
                      </a:cubicBezTo>
                      <a:lnTo>
                        <a:pt x="1328166" y="178594"/>
                      </a:lnTo>
                      <a:lnTo>
                        <a:pt x="1328166" y="2255044"/>
                      </a:lnTo>
                      <a:cubicBezTo>
                        <a:pt x="1328166" y="2349722"/>
                        <a:pt x="1251393" y="2426494"/>
                        <a:pt x="1156716" y="2426494"/>
                      </a:cubicBezTo>
                      <a:lnTo>
                        <a:pt x="178594" y="2426494"/>
                      </a:lnTo>
                      <a:close/>
                      <a:moveTo>
                        <a:pt x="151163" y="178022"/>
                      </a:moveTo>
                      <a:lnTo>
                        <a:pt x="151163" y="2254472"/>
                      </a:lnTo>
                      <a:cubicBezTo>
                        <a:pt x="151065" y="2269522"/>
                        <a:pt x="163353" y="2281810"/>
                        <a:pt x="178403" y="2281903"/>
                      </a:cubicBezTo>
                      <a:cubicBezTo>
                        <a:pt x="178496" y="2281903"/>
                        <a:pt x="178496" y="2281903"/>
                        <a:pt x="178594" y="2281903"/>
                      </a:cubicBezTo>
                      <a:lnTo>
                        <a:pt x="1156716" y="2281903"/>
                      </a:lnTo>
                      <a:cubicBezTo>
                        <a:pt x="1171859" y="2281810"/>
                        <a:pt x="1184053" y="2269615"/>
                        <a:pt x="1184146" y="2254472"/>
                      </a:cubicBezTo>
                      <a:lnTo>
                        <a:pt x="1184146" y="2254472"/>
                      </a:lnTo>
                      <a:lnTo>
                        <a:pt x="1184146" y="178594"/>
                      </a:lnTo>
                      <a:cubicBezTo>
                        <a:pt x="1184146" y="163450"/>
                        <a:pt x="1171859" y="151163"/>
                        <a:pt x="1156716" y="151065"/>
                      </a:cubicBezTo>
                      <a:lnTo>
                        <a:pt x="178594" y="151065"/>
                      </a:lnTo>
                      <a:cubicBezTo>
                        <a:pt x="163446" y="151065"/>
                        <a:pt x="151163" y="163353"/>
                        <a:pt x="151163" y="178501"/>
                      </a:cubicBezTo>
                      <a:cubicBezTo>
                        <a:pt x="151163" y="178501"/>
                        <a:pt x="151163" y="178594"/>
                        <a:pt x="151163" y="1785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9">
                    <a:solidFill>
                      <a:schemeClr val="dk1"/>
                    </a:solidFill>
                    <a:latin typeface="Arial"/>
                    <a:ea typeface="Arial"/>
                    <a:cs typeface="Arial"/>
                    <a:sym typeface="Arial"/>
                  </a:endParaRPr>
                </a:p>
              </p:txBody>
            </p:sp>
            <p:sp>
              <p:nvSpPr>
                <p:cNvPr id="2006" name="Google Shape;2006;p134"/>
                <p:cNvSpPr/>
                <p:nvPr/>
              </p:nvSpPr>
              <p:spPr>
                <a:xfrm>
                  <a:off x="458731" y="3149266"/>
                  <a:ext cx="695325" cy="123825"/>
                </a:xfrm>
                <a:custGeom>
                  <a:avLst/>
                  <a:gdLst/>
                  <a:ahLst/>
                  <a:cxnLst/>
                  <a:rect l="l" t="t" r="r" b="b"/>
                  <a:pathLst>
                    <a:path w="695325" h="123825" extrusionOk="0">
                      <a:moveTo>
                        <a:pt x="7144" y="117919"/>
                      </a:moveTo>
                      <a:lnTo>
                        <a:pt x="7144" y="7144"/>
                      </a:lnTo>
                      <a:lnTo>
                        <a:pt x="696087" y="7144"/>
                      </a:lnTo>
                      <a:lnTo>
                        <a:pt x="696087" y="117919"/>
                      </a:lnTo>
                      <a:lnTo>
                        <a:pt x="7144" y="117919"/>
                      </a:lnTo>
                      <a:lnTo>
                        <a:pt x="7144" y="11791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9">
                    <a:solidFill>
                      <a:schemeClr val="dk1"/>
                    </a:solidFill>
                    <a:latin typeface="Arial"/>
                    <a:ea typeface="Arial"/>
                    <a:cs typeface="Arial"/>
                    <a:sym typeface="Arial"/>
                  </a:endParaRPr>
                </a:p>
              </p:txBody>
            </p:sp>
            <p:sp>
              <p:nvSpPr>
                <p:cNvPr id="2007" name="Google Shape;2007;p134"/>
                <p:cNvSpPr/>
                <p:nvPr/>
              </p:nvSpPr>
              <p:spPr>
                <a:xfrm>
                  <a:off x="458731" y="3370342"/>
                  <a:ext cx="695325" cy="123825"/>
                </a:xfrm>
                <a:custGeom>
                  <a:avLst/>
                  <a:gdLst/>
                  <a:ahLst/>
                  <a:cxnLst/>
                  <a:rect l="l" t="t" r="r" b="b"/>
                  <a:pathLst>
                    <a:path w="695325" h="123825" extrusionOk="0">
                      <a:moveTo>
                        <a:pt x="7144" y="117920"/>
                      </a:moveTo>
                      <a:lnTo>
                        <a:pt x="7144" y="7144"/>
                      </a:lnTo>
                      <a:lnTo>
                        <a:pt x="696087" y="7144"/>
                      </a:lnTo>
                      <a:lnTo>
                        <a:pt x="696087" y="117920"/>
                      </a:lnTo>
                      <a:lnTo>
                        <a:pt x="7144" y="117920"/>
                      </a:lnTo>
                      <a:lnTo>
                        <a:pt x="7144" y="1179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9">
                    <a:solidFill>
                      <a:schemeClr val="dk1"/>
                    </a:solidFill>
                    <a:latin typeface="Arial"/>
                    <a:ea typeface="Arial"/>
                    <a:cs typeface="Arial"/>
                    <a:sym typeface="Arial"/>
                  </a:endParaRPr>
                </a:p>
              </p:txBody>
            </p:sp>
            <p:sp>
              <p:nvSpPr>
                <p:cNvPr id="2008" name="Google Shape;2008;p134"/>
                <p:cNvSpPr/>
                <p:nvPr/>
              </p:nvSpPr>
              <p:spPr>
                <a:xfrm>
                  <a:off x="662565" y="4519058"/>
                  <a:ext cx="295275" cy="295275"/>
                </a:xfrm>
                <a:custGeom>
                  <a:avLst/>
                  <a:gdLst/>
                  <a:ahLst/>
                  <a:cxnLst/>
                  <a:rect l="l" t="t" r="r" b="b"/>
                  <a:pathLst>
                    <a:path w="295275" h="295275" extrusionOk="0">
                      <a:moveTo>
                        <a:pt x="7144" y="147828"/>
                      </a:moveTo>
                      <a:cubicBezTo>
                        <a:pt x="7241" y="70196"/>
                        <a:pt x="70200" y="7237"/>
                        <a:pt x="147828" y="7144"/>
                      </a:cubicBezTo>
                      <a:lnTo>
                        <a:pt x="147828" y="7144"/>
                      </a:lnTo>
                      <a:cubicBezTo>
                        <a:pt x="225456" y="7237"/>
                        <a:pt x="288420" y="70196"/>
                        <a:pt x="288513" y="147828"/>
                      </a:cubicBezTo>
                      <a:lnTo>
                        <a:pt x="288513" y="147828"/>
                      </a:lnTo>
                      <a:cubicBezTo>
                        <a:pt x="288513" y="225549"/>
                        <a:pt x="225554" y="288513"/>
                        <a:pt x="147828" y="288513"/>
                      </a:cubicBezTo>
                      <a:lnTo>
                        <a:pt x="147828" y="288513"/>
                      </a:lnTo>
                      <a:cubicBezTo>
                        <a:pt x="70103" y="288513"/>
                        <a:pt x="7144" y="225549"/>
                        <a:pt x="7144" y="147828"/>
                      </a:cubicBezTo>
                      <a:close/>
                      <a:moveTo>
                        <a:pt x="93915" y="147828"/>
                      </a:moveTo>
                      <a:cubicBezTo>
                        <a:pt x="94013" y="177640"/>
                        <a:pt x="118016" y="201737"/>
                        <a:pt x="147828" y="201834"/>
                      </a:cubicBezTo>
                      <a:lnTo>
                        <a:pt x="147828" y="201834"/>
                      </a:lnTo>
                      <a:cubicBezTo>
                        <a:pt x="177640" y="201737"/>
                        <a:pt x="201644" y="177640"/>
                        <a:pt x="201741" y="147828"/>
                      </a:cubicBezTo>
                      <a:lnTo>
                        <a:pt x="201741" y="147828"/>
                      </a:lnTo>
                      <a:cubicBezTo>
                        <a:pt x="201644" y="118109"/>
                        <a:pt x="177547" y="94008"/>
                        <a:pt x="147828" y="93915"/>
                      </a:cubicBezTo>
                      <a:lnTo>
                        <a:pt x="147828" y="93915"/>
                      </a:lnTo>
                      <a:cubicBezTo>
                        <a:pt x="118109" y="94008"/>
                        <a:pt x="94013" y="118109"/>
                        <a:pt x="93915" y="14782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9">
                    <a:solidFill>
                      <a:schemeClr val="dk1"/>
                    </a:solidFill>
                    <a:latin typeface="Arial"/>
                    <a:ea typeface="Arial"/>
                    <a:cs typeface="Arial"/>
                    <a:sym typeface="Arial"/>
                  </a:endParaRPr>
                </a:p>
              </p:txBody>
            </p:sp>
            <p:sp>
              <p:nvSpPr>
                <p:cNvPr id="2009" name="Google Shape;2009;p134"/>
                <p:cNvSpPr/>
                <p:nvPr/>
              </p:nvSpPr>
              <p:spPr>
                <a:xfrm>
                  <a:off x="458731" y="3585607"/>
                  <a:ext cx="695325" cy="123825"/>
                </a:xfrm>
                <a:custGeom>
                  <a:avLst/>
                  <a:gdLst/>
                  <a:ahLst/>
                  <a:cxnLst/>
                  <a:rect l="l" t="t" r="r" b="b"/>
                  <a:pathLst>
                    <a:path w="695325" h="123825" extrusionOk="0">
                      <a:moveTo>
                        <a:pt x="7144" y="117919"/>
                      </a:moveTo>
                      <a:lnTo>
                        <a:pt x="7144" y="7144"/>
                      </a:lnTo>
                      <a:lnTo>
                        <a:pt x="696087" y="7144"/>
                      </a:lnTo>
                      <a:lnTo>
                        <a:pt x="696087" y="117919"/>
                      </a:lnTo>
                      <a:lnTo>
                        <a:pt x="7144" y="117919"/>
                      </a:lnTo>
                      <a:lnTo>
                        <a:pt x="7144" y="11791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9">
                    <a:solidFill>
                      <a:schemeClr val="dk1"/>
                    </a:solidFill>
                    <a:latin typeface="Arial"/>
                    <a:ea typeface="Arial"/>
                    <a:cs typeface="Arial"/>
                    <a:sym typeface="Arial"/>
                  </a:endParaRPr>
                </a:p>
              </p:txBody>
            </p:sp>
            <p:sp>
              <p:nvSpPr>
                <p:cNvPr id="2010" name="Google Shape;2010;p134"/>
                <p:cNvSpPr/>
                <p:nvPr/>
              </p:nvSpPr>
              <p:spPr>
                <a:xfrm>
                  <a:off x="458731" y="4898342"/>
                  <a:ext cx="695325" cy="123825"/>
                </a:xfrm>
                <a:custGeom>
                  <a:avLst/>
                  <a:gdLst/>
                  <a:ahLst/>
                  <a:cxnLst/>
                  <a:rect l="l" t="t" r="r" b="b"/>
                  <a:pathLst>
                    <a:path w="695325" h="123825" extrusionOk="0">
                      <a:moveTo>
                        <a:pt x="7144" y="117919"/>
                      </a:moveTo>
                      <a:lnTo>
                        <a:pt x="7144" y="7144"/>
                      </a:lnTo>
                      <a:lnTo>
                        <a:pt x="696087" y="7144"/>
                      </a:lnTo>
                      <a:lnTo>
                        <a:pt x="696087" y="117919"/>
                      </a:lnTo>
                      <a:lnTo>
                        <a:pt x="7144" y="117919"/>
                      </a:lnTo>
                      <a:lnTo>
                        <a:pt x="7144" y="11791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9">
                    <a:solidFill>
                      <a:schemeClr val="dk1"/>
                    </a:solidFill>
                    <a:latin typeface="Arial"/>
                    <a:ea typeface="Arial"/>
                    <a:cs typeface="Arial"/>
                    <a:sym typeface="Arial"/>
                  </a:endParaRPr>
                </a:p>
              </p:txBody>
            </p:sp>
          </p:grpSp>
          <p:sp>
            <p:nvSpPr>
              <p:cNvPr id="2011" name="Google Shape;2011;p134"/>
              <p:cNvSpPr/>
              <p:nvPr/>
            </p:nvSpPr>
            <p:spPr>
              <a:xfrm>
                <a:off x="5051333" y="3973218"/>
                <a:ext cx="285731" cy="285731"/>
              </a:xfrm>
              <a:custGeom>
                <a:avLst/>
                <a:gdLst/>
                <a:ahLst/>
                <a:cxnLst/>
                <a:rect l="l" t="t" r="r" b="b"/>
                <a:pathLst>
                  <a:path w="1701800" h="1702038" extrusionOk="0">
                    <a:moveTo>
                      <a:pt x="519049" y="553085"/>
                    </a:moveTo>
                    <a:cubicBezTo>
                      <a:pt x="463740" y="553085"/>
                      <a:pt x="395668" y="557339"/>
                      <a:pt x="365887" y="561594"/>
                    </a:cubicBezTo>
                    <a:cubicBezTo>
                      <a:pt x="319087" y="570103"/>
                      <a:pt x="280797" y="616902"/>
                      <a:pt x="280797" y="667956"/>
                    </a:cubicBezTo>
                    <a:lnTo>
                      <a:pt x="280797" y="999807"/>
                    </a:lnTo>
                    <a:cubicBezTo>
                      <a:pt x="280797" y="1050861"/>
                      <a:pt x="306324" y="1097661"/>
                      <a:pt x="365887" y="1106170"/>
                    </a:cubicBezTo>
                    <a:cubicBezTo>
                      <a:pt x="463740" y="1123188"/>
                      <a:pt x="667956" y="1135951"/>
                      <a:pt x="842391" y="1135951"/>
                    </a:cubicBezTo>
                    <a:lnTo>
                      <a:pt x="842391" y="1137057"/>
                    </a:lnTo>
                    <a:lnTo>
                      <a:pt x="842391" y="1138236"/>
                    </a:lnTo>
                    <a:lnTo>
                      <a:pt x="876427" y="1138236"/>
                    </a:lnTo>
                    <a:lnTo>
                      <a:pt x="876427" y="1135951"/>
                    </a:lnTo>
                    <a:cubicBezTo>
                      <a:pt x="1046607" y="1131697"/>
                      <a:pt x="1242314" y="1123188"/>
                      <a:pt x="1335913" y="1106170"/>
                    </a:cubicBezTo>
                    <a:cubicBezTo>
                      <a:pt x="1395476" y="1097661"/>
                      <a:pt x="1421003" y="1050861"/>
                      <a:pt x="1421003" y="999807"/>
                    </a:cubicBezTo>
                    <a:lnTo>
                      <a:pt x="1421003" y="667956"/>
                    </a:lnTo>
                    <a:cubicBezTo>
                      <a:pt x="1421003" y="616902"/>
                      <a:pt x="1382713" y="570103"/>
                      <a:pt x="1335913" y="561594"/>
                    </a:cubicBezTo>
                    <a:cubicBezTo>
                      <a:pt x="1306132" y="557339"/>
                      <a:pt x="1238060" y="553085"/>
                      <a:pt x="1187006" y="553085"/>
                    </a:cubicBezTo>
                    <a:cubicBezTo>
                      <a:pt x="1165733" y="553085"/>
                      <a:pt x="1148715" y="565848"/>
                      <a:pt x="1148715" y="591375"/>
                    </a:cubicBezTo>
                    <a:lnTo>
                      <a:pt x="1148715" y="825373"/>
                    </a:lnTo>
                    <a:cubicBezTo>
                      <a:pt x="1046607" y="825373"/>
                      <a:pt x="953008" y="816864"/>
                      <a:pt x="850900" y="816864"/>
                    </a:cubicBezTo>
                    <a:cubicBezTo>
                      <a:pt x="748792" y="816864"/>
                      <a:pt x="655193" y="825373"/>
                      <a:pt x="553085" y="825373"/>
                    </a:cubicBezTo>
                    <a:lnTo>
                      <a:pt x="553085" y="591375"/>
                    </a:lnTo>
                    <a:cubicBezTo>
                      <a:pt x="553085" y="565848"/>
                      <a:pt x="536067" y="553085"/>
                      <a:pt x="519049" y="553085"/>
                    </a:cubicBezTo>
                    <a:close/>
                    <a:moveTo>
                      <a:pt x="850900" y="0"/>
                    </a:moveTo>
                    <a:cubicBezTo>
                      <a:pt x="1318895" y="0"/>
                      <a:pt x="1701800" y="382905"/>
                      <a:pt x="1701800" y="850900"/>
                    </a:cubicBezTo>
                    <a:cubicBezTo>
                      <a:pt x="1701800" y="1281668"/>
                      <a:pt x="1380220" y="1641390"/>
                      <a:pt x="961417" y="1695189"/>
                    </a:cubicBezTo>
                    <a:lnTo>
                      <a:pt x="893762" y="1700452"/>
                    </a:lnTo>
                    <a:cubicBezTo>
                      <a:pt x="877651" y="1701594"/>
                      <a:pt x="874540" y="1701886"/>
                      <a:pt x="864751" y="1702038"/>
                    </a:cubicBezTo>
                    <a:lnTo>
                      <a:pt x="835025" y="1701365"/>
                    </a:lnTo>
                    <a:lnTo>
                      <a:pt x="755807" y="1696685"/>
                    </a:lnTo>
                    <a:cubicBezTo>
                      <a:pt x="329059" y="1649865"/>
                      <a:pt x="0" y="1289645"/>
                      <a:pt x="0" y="850900"/>
                    </a:cubicBezTo>
                    <a:cubicBezTo>
                      <a:pt x="0" y="382905"/>
                      <a:pt x="382905" y="0"/>
                      <a:pt x="850900" y="0"/>
                    </a:cubicBezTo>
                    <a:close/>
                  </a:path>
                </a:pathLst>
              </a:custGeom>
              <a:solidFill>
                <a:srgbClr val="EA23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b="0" i="0">
                  <a:solidFill>
                    <a:schemeClr val="lt1"/>
                  </a:solidFill>
                  <a:latin typeface="Arial"/>
                  <a:ea typeface="Arial"/>
                  <a:cs typeface="Arial"/>
                  <a:sym typeface="Arial"/>
                </a:endParaRPr>
              </a:p>
            </p:txBody>
          </p:sp>
        </p:grpSp>
        <p:sp>
          <p:nvSpPr>
            <p:cNvPr id="2012" name="Google Shape;2012;p134"/>
            <p:cNvSpPr txBox="1"/>
            <p:nvPr/>
          </p:nvSpPr>
          <p:spPr>
            <a:xfrm>
              <a:off x="4563085" y="4370049"/>
              <a:ext cx="1040671"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a:solidFill>
                    <a:schemeClr val="dk1"/>
                  </a:solidFill>
                  <a:latin typeface="Arial"/>
                  <a:ea typeface="Arial"/>
                  <a:cs typeface="Arial"/>
                  <a:sym typeface="Arial"/>
                </a:rPr>
                <a:t>Query Service</a:t>
              </a:r>
              <a:endParaRPr/>
            </a:p>
          </p:txBody>
        </p:sp>
      </p:grpSp>
      <p:grpSp>
        <p:nvGrpSpPr>
          <p:cNvPr id="2013" name="Google Shape;2013;p134"/>
          <p:cNvGrpSpPr/>
          <p:nvPr/>
        </p:nvGrpSpPr>
        <p:grpSpPr>
          <a:xfrm>
            <a:off x="5593300" y="4906469"/>
            <a:ext cx="1005403" cy="961698"/>
            <a:chOff x="4580720" y="3636845"/>
            <a:chExt cx="1005403" cy="1049456"/>
          </a:xfrm>
        </p:grpSpPr>
        <p:sp>
          <p:nvSpPr>
            <p:cNvPr id="2014" name="Google Shape;2014;p134"/>
            <p:cNvSpPr/>
            <p:nvPr/>
          </p:nvSpPr>
          <p:spPr>
            <a:xfrm>
              <a:off x="4627686" y="3636845"/>
              <a:ext cx="911468" cy="1049456"/>
            </a:xfrm>
            <a:prstGeom prst="roundRect">
              <a:avLst>
                <a:gd name="adj" fmla="val 8954"/>
              </a:avLst>
            </a:prstGeom>
            <a:noFill/>
            <a:ln w="2857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Arial"/>
                <a:ea typeface="Arial"/>
                <a:cs typeface="Arial"/>
                <a:sym typeface="Arial"/>
              </a:endParaRPr>
            </a:p>
          </p:txBody>
        </p:sp>
        <p:grpSp>
          <p:nvGrpSpPr>
            <p:cNvPr id="2015" name="Google Shape;2015;p134"/>
            <p:cNvGrpSpPr/>
            <p:nvPr/>
          </p:nvGrpSpPr>
          <p:grpSpPr>
            <a:xfrm>
              <a:off x="4840770" y="3783908"/>
              <a:ext cx="496294" cy="520438"/>
              <a:chOff x="4840770" y="3783908"/>
              <a:chExt cx="496294" cy="520438"/>
            </a:xfrm>
          </p:grpSpPr>
          <p:grpSp>
            <p:nvGrpSpPr>
              <p:cNvPr id="2016" name="Google Shape;2016;p134"/>
              <p:cNvGrpSpPr/>
              <p:nvPr/>
            </p:nvGrpSpPr>
            <p:grpSpPr>
              <a:xfrm>
                <a:off x="4840770" y="3783908"/>
                <a:ext cx="285731" cy="520438"/>
                <a:chOff x="142787" y="2845514"/>
                <a:chExt cx="1333500" cy="2428875"/>
              </a:xfrm>
            </p:grpSpPr>
            <p:sp>
              <p:nvSpPr>
                <p:cNvPr id="2017" name="Google Shape;2017;p134"/>
                <p:cNvSpPr/>
                <p:nvPr/>
              </p:nvSpPr>
              <p:spPr>
                <a:xfrm>
                  <a:off x="142787" y="2845514"/>
                  <a:ext cx="1333500" cy="2428875"/>
                </a:xfrm>
                <a:custGeom>
                  <a:avLst/>
                  <a:gdLst/>
                  <a:ahLst/>
                  <a:cxnLst/>
                  <a:rect l="l" t="t" r="r" b="b"/>
                  <a:pathLst>
                    <a:path w="1333500" h="2428875" extrusionOk="0">
                      <a:moveTo>
                        <a:pt x="178594" y="2425922"/>
                      </a:moveTo>
                      <a:cubicBezTo>
                        <a:pt x="83916" y="2425922"/>
                        <a:pt x="7144" y="2349150"/>
                        <a:pt x="7144" y="2254472"/>
                      </a:cubicBezTo>
                      <a:lnTo>
                        <a:pt x="7144" y="2254472"/>
                      </a:lnTo>
                      <a:lnTo>
                        <a:pt x="7144" y="178594"/>
                      </a:lnTo>
                      <a:cubicBezTo>
                        <a:pt x="7144" y="83916"/>
                        <a:pt x="83916" y="7144"/>
                        <a:pt x="178594" y="7144"/>
                      </a:cubicBezTo>
                      <a:lnTo>
                        <a:pt x="1156716" y="7144"/>
                      </a:lnTo>
                      <a:cubicBezTo>
                        <a:pt x="1251393" y="7144"/>
                        <a:pt x="1328166" y="83916"/>
                        <a:pt x="1328166" y="178594"/>
                      </a:cubicBezTo>
                      <a:lnTo>
                        <a:pt x="1328166" y="178594"/>
                      </a:lnTo>
                      <a:lnTo>
                        <a:pt x="1328166" y="2255044"/>
                      </a:lnTo>
                      <a:cubicBezTo>
                        <a:pt x="1328166" y="2349722"/>
                        <a:pt x="1251393" y="2426494"/>
                        <a:pt x="1156716" y="2426494"/>
                      </a:cubicBezTo>
                      <a:lnTo>
                        <a:pt x="178594" y="2426494"/>
                      </a:lnTo>
                      <a:close/>
                      <a:moveTo>
                        <a:pt x="151163" y="178022"/>
                      </a:moveTo>
                      <a:lnTo>
                        <a:pt x="151163" y="2254472"/>
                      </a:lnTo>
                      <a:cubicBezTo>
                        <a:pt x="151065" y="2269522"/>
                        <a:pt x="163353" y="2281810"/>
                        <a:pt x="178403" y="2281903"/>
                      </a:cubicBezTo>
                      <a:cubicBezTo>
                        <a:pt x="178496" y="2281903"/>
                        <a:pt x="178496" y="2281903"/>
                        <a:pt x="178594" y="2281903"/>
                      </a:cubicBezTo>
                      <a:lnTo>
                        <a:pt x="1156716" y="2281903"/>
                      </a:lnTo>
                      <a:cubicBezTo>
                        <a:pt x="1171859" y="2281810"/>
                        <a:pt x="1184053" y="2269615"/>
                        <a:pt x="1184146" y="2254472"/>
                      </a:cubicBezTo>
                      <a:lnTo>
                        <a:pt x="1184146" y="2254472"/>
                      </a:lnTo>
                      <a:lnTo>
                        <a:pt x="1184146" y="178594"/>
                      </a:lnTo>
                      <a:cubicBezTo>
                        <a:pt x="1184146" y="163450"/>
                        <a:pt x="1171859" y="151163"/>
                        <a:pt x="1156716" y="151065"/>
                      </a:cubicBezTo>
                      <a:lnTo>
                        <a:pt x="178594" y="151065"/>
                      </a:lnTo>
                      <a:cubicBezTo>
                        <a:pt x="163446" y="151065"/>
                        <a:pt x="151163" y="163353"/>
                        <a:pt x="151163" y="178501"/>
                      </a:cubicBezTo>
                      <a:cubicBezTo>
                        <a:pt x="151163" y="178501"/>
                        <a:pt x="151163" y="178594"/>
                        <a:pt x="151163" y="1785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9">
                    <a:solidFill>
                      <a:schemeClr val="dk1"/>
                    </a:solidFill>
                    <a:latin typeface="Arial"/>
                    <a:ea typeface="Arial"/>
                    <a:cs typeface="Arial"/>
                    <a:sym typeface="Arial"/>
                  </a:endParaRPr>
                </a:p>
              </p:txBody>
            </p:sp>
            <p:sp>
              <p:nvSpPr>
                <p:cNvPr id="2018" name="Google Shape;2018;p134"/>
                <p:cNvSpPr/>
                <p:nvPr/>
              </p:nvSpPr>
              <p:spPr>
                <a:xfrm>
                  <a:off x="458731" y="3149266"/>
                  <a:ext cx="695325" cy="123825"/>
                </a:xfrm>
                <a:custGeom>
                  <a:avLst/>
                  <a:gdLst/>
                  <a:ahLst/>
                  <a:cxnLst/>
                  <a:rect l="l" t="t" r="r" b="b"/>
                  <a:pathLst>
                    <a:path w="695325" h="123825" extrusionOk="0">
                      <a:moveTo>
                        <a:pt x="7144" y="117919"/>
                      </a:moveTo>
                      <a:lnTo>
                        <a:pt x="7144" y="7144"/>
                      </a:lnTo>
                      <a:lnTo>
                        <a:pt x="696087" y="7144"/>
                      </a:lnTo>
                      <a:lnTo>
                        <a:pt x="696087" y="117919"/>
                      </a:lnTo>
                      <a:lnTo>
                        <a:pt x="7144" y="117919"/>
                      </a:lnTo>
                      <a:lnTo>
                        <a:pt x="7144" y="11791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9">
                    <a:solidFill>
                      <a:schemeClr val="dk1"/>
                    </a:solidFill>
                    <a:latin typeface="Arial"/>
                    <a:ea typeface="Arial"/>
                    <a:cs typeface="Arial"/>
                    <a:sym typeface="Arial"/>
                  </a:endParaRPr>
                </a:p>
              </p:txBody>
            </p:sp>
            <p:sp>
              <p:nvSpPr>
                <p:cNvPr id="2019" name="Google Shape;2019;p134"/>
                <p:cNvSpPr/>
                <p:nvPr/>
              </p:nvSpPr>
              <p:spPr>
                <a:xfrm>
                  <a:off x="458731" y="3370342"/>
                  <a:ext cx="695325" cy="123825"/>
                </a:xfrm>
                <a:custGeom>
                  <a:avLst/>
                  <a:gdLst/>
                  <a:ahLst/>
                  <a:cxnLst/>
                  <a:rect l="l" t="t" r="r" b="b"/>
                  <a:pathLst>
                    <a:path w="695325" h="123825" extrusionOk="0">
                      <a:moveTo>
                        <a:pt x="7144" y="117920"/>
                      </a:moveTo>
                      <a:lnTo>
                        <a:pt x="7144" y="7144"/>
                      </a:lnTo>
                      <a:lnTo>
                        <a:pt x="696087" y="7144"/>
                      </a:lnTo>
                      <a:lnTo>
                        <a:pt x="696087" y="117920"/>
                      </a:lnTo>
                      <a:lnTo>
                        <a:pt x="7144" y="117920"/>
                      </a:lnTo>
                      <a:lnTo>
                        <a:pt x="7144" y="11792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9">
                    <a:solidFill>
                      <a:schemeClr val="dk1"/>
                    </a:solidFill>
                    <a:latin typeface="Arial"/>
                    <a:ea typeface="Arial"/>
                    <a:cs typeface="Arial"/>
                    <a:sym typeface="Arial"/>
                  </a:endParaRPr>
                </a:p>
              </p:txBody>
            </p:sp>
            <p:sp>
              <p:nvSpPr>
                <p:cNvPr id="2020" name="Google Shape;2020;p134"/>
                <p:cNvSpPr/>
                <p:nvPr/>
              </p:nvSpPr>
              <p:spPr>
                <a:xfrm>
                  <a:off x="662565" y="4519058"/>
                  <a:ext cx="295275" cy="295275"/>
                </a:xfrm>
                <a:custGeom>
                  <a:avLst/>
                  <a:gdLst/>
                  <a:ahLst/>
                  <a:cxnLst/>
                  <a:rect l="l" t="t" r="r" b="b"/>
                  <a:pathLst>
                    <a:path w="295275" h="295275" extrusionOk="0">
                      <a:moveTo>
                        <a:pt x="7144" y="147828"/>
                      </a:moveTo>
                      <a:cubicBezTo>
                        <a:pt x="7241" y="70196"/>
                        <a:pt x="70200" y="7237"/>
                        <a:pt x="147828" y="7144"/>
                      </a:cubicBezTo>
                      <a:lnTo>
                        <a:pt x="147828" y="7144"/>
                      </a:lnTo>
                      <a:cubicBezTo>
                        <a:pt x="225456" y="7237"/>
                        <a:pt x="288420" y="70196"/>
                        <a:pt x="288513" y="147828"/>
                      </a:cubicBezTo>
                      <a:lnTo>
                        <a:pt x="288513" y="147828"/>
                      </a:lnTo>
                      <a:cubicBezTo>
                        <a:pt x="288513" y="225549"/>
                        <a:pt x="225554" y="288513"/>
                        <a:pt x="147828" y="288513"/>
                      </a:cubicBezTo>
                      <a:lnTo>
                        <a:pt x="147828" y="288513"/>
                      </a:lnTo>
                      <a:cubicBezTo>
                        <a:pt x="70103" y="288513"/>
                        <a:pt x="7144" y="225549"/>
                        <a:pt x="7144" y="147828"/>
                      </a:cubicBezTo>
                      <a:close/>
                      <a:moveTo>
                        <a:pt x="93915" y="147828"/>
                      </a:moveTo>
                      <a:cubicBezTo>
                        <a:pt x="94013" y="177640"/>
                        <a:pt x="118016" y="201737"/>
                        <a:pt x="147828" y="201834"/>
                      </a:cubicBezTo>
                      <a:lnTo>
                        <a:pt x="147828" y="201834"/>
                      </a:lnTo>
                      <a:cubicBezTo>
                        <a:pt x="177640" y="201737"/>
                        <a:pt x="201644" y="177640"/>
                        <a:pt x="201741" y="147828"/>
                      </a:cubicBezTo>
                      <a:lnTo>
                        <a:pt x="201741" y="147828"/>
                      </a:lnTo>
                      <a:cubicBezTo>
                        <a:pt x="201644" y="118109"/>
                        <a:pt x="177547" y="94008"/>
                        <a:pt x="147828" y="93915"/>
                      </a:cubicBezTo>
                      <a:lnTo>
                        <a:pt x="147828" y="93915"/>
                      </a:lnTo>
                      <a:cubicBezTo>
                        <a:pt x="118109" y="94008"/>
                        <a:pt x="94013" y="118109"/>
                        <a:pt x="93915" y="14782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9">
                    <a:solidFill>
                      <a:schemeClr val="dk1"/>
                    </a:solidFill>
                    <a:latin typeface="Arial"/>
                    <a:ea typeface="Arial"/>
                    <a:cs typeface="Arial"/>
                    <a:sym typeface="Arial"/>
                  </a:endParaRPr>
                </a:p>
              </p:txBody>
            </p:sp>
            <p:sp>
              <p:nvSpPr>
                <p:cNvPr id="2021" name="Google Shape;2021;p134"/>
                <p:cNvSpPr/>
                <p:nvPr/>
              </p:nvSpPr>
              <p:spPr>
                <a:xfrm>
                  <a:off x="458731" y="3585607"/>
                  <a:ext cx="695325" cy="123825"/>
                </a:xfrm>
                <a:custGeom>
                  <a:avLst/>
                  <a:gdLst/>
                  <a:ahLst/>
                  <a:cxnLst/>
                  <a:rect l="l" t="t" r="r" b="b"/>
                  <a:pathLst>
                    <a:path w="695325" h="123825" extrusionOk="0">
                      <a:moveTo>
                        <a:pt x="7144" y="117919"/>
                      </a:moveTo>
                      <a:lnTo>
                        <a:pt x="7144" y="7144"/>
                      </a:lnTo>
                      <a:lnTo>
                        <a:pt x="696087" y="7144"/>
                      </a:lnTo>
                      <a:lnTo>
                        <a:pt x="696087" y="117919"/>
                      </a:lnTo>
                      <a:lnTo>
                        <a:pt x="7144" y="117919"/>
                      </a:lnTo>
                      <a:lnTo>
                        <a:pt x="7144" y="11791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9">
                    <a:solidFill>
                      <a:schemeClr val="dk1"/>
                    </a:solidFill>
                    <a:latin typeface="Arial"/>
                    <a:ea typeface="Arial"/>
                    <a:cs typeface="Arial"/>
                    <a:sym typeface="Arial"/>
                  </a:endParaRPr>
                </a:p>
              </p:txBody>
            </p:sp>
            <p:sp>
              <p:nvSpPr>
                <p:cNvPr id="2022" name="Google Shape;2022;p134"/>
                <p:cNvSpPr/>
                <p:nvPr/>
              </p:nvSpPr>
              <p:spPr>
                <a:xfrm>
                  <a:off x="458731" y="4898342"/>
                  <a:ext cx="695325" cy="123825"/>
                </a:xfrm>
                <a:custGeom>
                  <a:avLst/>
                  <a:gdLst/>
                  <a:ahLst/>
                  <a:cxnLst/>
                  <a:rect l="l" t="t" r="r" b="b"/>
                  <a:pathLst>
                    <a:path w="695325" h="123825" extrusionOk="0">
                      <a:moveTo>
                        <a:pt x="7144" y="117919"/>
                      </a:moveTo>
                      <a:lnTo>
                        <a:pt x="7144" y="7144"/>
                      </a:lnTo>
                      <a:lnTo>
                        <a:pt x="696087" y="7144"/>
                      </a:lnTo>
                      <a:lnTo>
                        <a:pt x="696087" y="117919"/>
                      </a:lnTo>
                      <a:lnTo>
                        <a:pt x="7144" y="117919"/>
                      </a:lnTo>
                      <a:lnTo>
                        <a:pt x="7144" y="117919"/>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9">
                    <a:solidFill>
                      <a:schemeClr val="dk1"/>
                    </a:solidFill>
                    <a:latin typeface="Arial"/>
                    <a:ea typeface="Arial"/>
                    <a:cs typeface="Arial"/>
                    <a:sym typeface="Arial"/>
                  </a:endParaRPr>
                </a:p>
              </p:txBody>
            </p:sp>
          </p:grpSp>
          <p:sp>
            <p:nvSpPr>
              <p:cNvPr id="2023" name="Google Shape;2023;p134"/>
              <p:cNvSpPr/>
              <p:nvPr/>
            </p:nvSpPr>
            <p:spPr>
              <a:xfrm>
                <a:off x="5051333" y="3973218"/>
                <a:ext cx="285731" cy="285731"/>
              </a:xfrm>
              <a:custGeom>
                <a:avLst/>
                <a:gdLst/>
                <a:ahLst/>
                <a:cxnLst/>
                <a:rect l="l" t="t" r="r" b="b"/>
                <a:pathLst>
                  <a:path w="1701800" h="1702038" extrusionOk="0">
                    <a:moveTo>
                      <a:pt x="519049" y="553085"/>
                    </a:moveTo>
                    <a:cubicBezTo>
                      <a:pt x="463740" y="553085"/>
                      <a:pt x="395668" y="557339"/>
                      <a:pt x="365887" y="561594"/>
                    </a:cubicBezTo>
                    <a:cubicBezTo>
                      <a:pt x="319087" y="570103"/>
                      <a:pt x="280797" y="616902"/>
                      <a:pt x="280797" y="667956"/>
                    </a:cubicBezTo>
                    <a:lnTo>
                      <a:pt x="280797" y="999807"/>
                    </a:lnTo>
                    <a:cubicBezTo>
                      <a:pt x="280797" y="1050861"/>
                      <a:pt x="306324" y="1097661"/>
                      <a:pt x="365887" y="1106170"/>
                    </a:cubicBezTo>
                    <a:cubicBezTo>
                      <a:pt x="463740" y="1123188"/>
                      <a:pt x="667956" y="1135951"/>
                      <a:pt x="842391" y="1135951"/>
                    </a:cubicBezTo>
                    <a:lnTo>
                      <a:pt x="842391" y="1137057"/>
                    </a:lnTo>
                    <a:lnTo>
                      <a:pt x="842391" y="1138236"/>
                    </a:lnTo>
                    <a:lnTo>
                      <a:pt x="876427" y="1138236"/>
                    </a:lnTo>
                    <a:lnTo>
                      <a:pt x="876427" y="1135951"/>
                    </a:lnTo>
                    <a:cubicBezTo>
                      <a:pt x="1046607" y="1131697"/>
                      <a:pt x="1242314" y="1123188"/>
                      <a:pt x="1335913" y="1106170"/>
                    </a:cubicBezTo>
                    <a:cubicBezTo>
                      <a:pt x="1395476" y="1097661"/>
                      <a:pt x="1421003" y="1050861"/>
                      <a:pt x="1421003" y="999807"/>
                    </a:cubicBezTo>
                    <a:lnTo>
                      <a:pt x="1421003" y="667956"/>
                    </a:lnTo>
                    <a:cubicBezTo>
                      <a:pt x="1421003" y="616902"/>
                      <a:pt x="1382713" y="570103"/>
                      <a:pt x="1335913" y="561594"/>
                    </a:cubicBezTo>
                    <a:cubicBezTo>
                      <a:pt x="1306132" y="557339"/>
                      <a:pt x="1238060" y="553085"/>
                      <a:pt x="1187006" y="553085"/>
                    </a:cubicBezTo>
                    <a:cubicBezTo>
                      <a:pt x="1165733" y="553085"/>
                      <a:pt x="1148715" y="565848"/>
                      <a:pt x="1148715" y="591375"/>
                    </a:cubicBezTo>
                    <a:lnTo>
                      <a:pt x="1148715" y="825373"/>
                    </a:lnTo>
                    <a:cubicBezTo>
                      <a:pt x="1046607" y="825373"/>
                      <a:pt x="953008" y="816864"/>
                      <a:pt x="850900" y="816864"/>
                    </a:cubicBezTo>
                    <a:cubicBezTo>
                      <a:pt x="748792" y="816864"/>
                      <a:pt x="655193" y="825373"/>
                      <a:pt x="553085" y="825373"/>
                    </a:cubicBezTo>
                    <a:lnTo>
                      <a:pt x="553085" y="591375"/>
                    </a:lnTo>
                    <a:cubicBezTo>
                      <a:pt x="553085" y="565848"/>
                      <a:pt x="536067" y="553085"/>
                      <a:pt x="519049" y="553085"/>
                    </a:cubicBezTo>
                    <a:close/>
                    <a:moveTo>
                      <a:pt x="850900" y="0"/>
                    </a:moveTo>
                    <a:cubicBezTo>
                      <a:pt x="1318895" y="0"/>
                      <a:pt x="1701800" y="382905"/>
                      <a:pt x="1701800" y="850900"/>
                    </a:cubicBezTo>
                    <a:cubicBezTo>
                      <a:pt x="1701800" y="1281668"/>
                      <a:pt x="1380220" y="1641390"/>
                      <a:pt x="961417" y="1695189"/>
                    </a:cubicBezTo>
                    <a:lnTo>
                      <a:pt x="893762" y="1700452"/>
                    </a:lnTo>
                    <a:cubicBezTo>
                      <a:pt x="877651" y="1701594"/>
                      <a:pt x="874540" y="1701886"/>
                      <a:pt x="864751" y="1702038"/>
                    </a:cubicBezTo>
                    <a:lnTo>
                      <a:pt x="835025" y="1701365"/>
                    </a:lnTo>
                    <a:lnTo>
                      <a:pt x="755807" y="1696685"/>
                    </a:lnTo>
                    <a:cubicBezTo>
                      <a:pt x="329059" y="1649865"/>
                      <a:pt x="0" y="1289645"/>
                      <a:pt x="0" y="850900"/>
                    </a:cubicBezTo>
                    <a:cubicBezTo>
                      <a:pt x="0" y="382905"/>
                      <a:pt x="382905" y="0"/>
                      <a:pt x="850900" y="0"/>
                    </a:cubicBezTo>
                    <a:close/>
                  </a:path>
                </a:pathLst>
              </a:custGeom>
              <a:solidFill>
                <a:srgbClr val="EA23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b="0" i="0">
                  <a:solidFill>
                    <a:schemeClr val="lt1"/>
                  </a:solidFill>
                  <a:latin typeface="Arial"/>
                  <a:ea typeface="Arial"/>
                  <a:cs typeface="Arial"/>
                  <a:sym typeface="Arial"/>
                </a:endParaRPr>
              </a:p>
            </p:txBody>
          </p:sp>
        </p:grpSp>
        <p:sp>
          <p:nvSpPr>
            <p:cNvPr id="2024" name="Google Shape;2024;p134"/>
            <p:cNvSpPr txBox="1"/>
            <p:nvPr/>
          </p:nvSpPr>
          <p:spPr>
            <a:xfrm>
              <a:off x="4580720" y="4370049"/>
              <a:ext cx="1005403" cy="24622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a:solidFill>
                    <a:schemeClr val="dk1"/>
                  </a:solidFill>
                  <a:latin typeface="Arial"/>
                  <a:ea typeface="Arial"/>
                  <a:cs typeface="Arial"/>
                  <a:sym typeface="Arial"/>
                </a:rPr>
                <a:t>Index Service</a:t>
              </a:r>
              <a:endParaRPr/>
            </a:p>
          </p:txBody>
        </p:sp>
      </p:grpSp>
      <p:sp>
        <p:nvSpPr>
          <p:cNvPr id="2025" name="Google Shape;2025;p134"/>
          <p:cNvSpPr/>
          <p:nvPr/>
        </p:nvSpPr>
        <p:spPr>
          <a:xfrm flipH="1">
            <a:off x="6218102" y="4525589"/>
            <a:ext cx="738553" cy="370625"/>
          </a:xfrm>
          <a:custGeom>
            <a:avLst/>
            <a:gdLst/>
            <a:ahLst/>
            <a:cxnLst/>
            <a:rect l="l" t="t" r="r" b="b"/>
            <a:pathLst>
              <a:path w="738553" h="404446" extrusionOk="0">
                <a:moveTo>
                  <a:pt x="0" y="0"/>
                </a:moveTo>
                <a:cubicBezTo>
                  <a:pt x="35804" y="44255"/>
                  <a:pt x="70924" y="111956"/>
                  <a:pt x="131005" y="139798"/>
                </a:cubicBezTo>
                <a:cubicBezTo>
                  <a:pt x="191086" y="167640"/>
                  <a:pt x="238564" y="166737"/>
                  <a:pt x="360484" y="167054"/>
                </a:cubicBezTo>
                <a:cubicBezTo>
                  <a:pt x="482404" y="167371"/>
                  <a:pt x="559484" y="193578"/>
                  <a:pt x="622495" y="233143"/>
                </a:cubicBezTo>
                <a:cubicBezTo>
                  <a:pt x="685506" y="272708"/>
                  <a:pt x="686508" y="320333"/>
                  <a:pt x="738553" y="404446"/>
                </a:cubicBezTo>
              </a:path>
            </a:pathLst>
          </a:custGeom>
          <a:noFill/>
          <a:ln w="1905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Arial"/>
              <a:ea typeface="Arial"/>
              <a:cs typeface="Arial"/>
              <a:sym typeface="Arial"/>
            </a:endParaRPr>
          </a:p>
        </p:txBody>
      </p:sp>
      <p:cxnSp>
        <p:nvCxnSpPr>
          <p:cNvPr id="2026" name="Google Shape;2026;p134"/>
          <p:cNvCxnSpPr/>
          <p:nvPr/>
        </p:nvCxnSpPr>
        <p:spPr>
          <a:xfrm>
            <a:off x="5734159" y="4047159"/>
            <a:ext cx="723681" cy="0"/>
          </a:xfrm>
          <a:prstGeom prst="straightConnector1">
            <a:avLst/>
          </a:prstGeom>
          <a:noFill/>
          <a:ln w="19050" cap="flat" cmpd="sng">
            <a:solidFill>
              <a:srgbClr val="7F7F7F"/>
            </a:solidFill>
            <a:prstDash val="dash"/>
            <a:miter lim="800000"/>
            <a:headEnd type="none" w="sm" len="sm"/>
            <a:tailEnd type="triangle" w="med" len="med"/>
          </a:ln>
        </p:spPr>
      </p:cxnSp>
      <p:sp>
        <p:nvSpPr>
          <p:cNvPr id="2027" name="Google Shape;2027;p134"/>
          <p:cNvSpPr txBox="1"/>
          <p:nvPr/>
        </p:nvSpPr>
        <p:spPr>
          <a:xfrm>
            <a:off x="5124152" y="5927500"/>
            <a:ext cx="1949573" cy="23973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100" b="1">
                <a:solidFill>
                  <a:schemeClr val="accent2"/>
                </a:solidFill>
                <a:latin typeface="Arial"/>
                <a:ea typeface="Arial"/>
                <a:cs typeface="Arial"/>
                <a:sym typeface="Arial"/>
              </a:rPr>
              <a:t>Couchbase Server Cluster</a:t>
            </a:r>
            <a:endParaRPr/>
          </a:p>
        </p:txBody>
      </p:sp>
      <p:sp>
        <p:nvSpPr>
          <p:cNvPr id="2028" name="Google Shape;2028;p134"/>
          <p:cNvSpPr/>
          <p:nvPr/>
        </p:nvSpPr>
        <p:spPr>
          <a:xfrm>
            <a:off x="3574687" y="2637740"/>
            <a:ext cx="1521162" cy="918316"/>
          </a:xfrm>
          <a:custGeom>
            <a:avLst/>
            <a:gdLst/>
            <a:ahLst/>
            <a:cxnLst/>
            <a:rect l="l" t="t" r="r" b="b"/>
            <a:pathLst>
              <a:path w="738553" h="404446" extrusionOk="0">
                <a:moveTo>
                  <a:pt x="0" y="0"/>
                </a:moveTo>
                <a:cubicBezTo>
                  <a:pt x="35804" y="44255"/>
                  <a:pt x="70924" y="111956"/>
                  <a:pt x="131005" y="139798"/>
                </a:cubicBezTo>
                <a:cubicBezTo>
                  <a:pt x="191086" y="167640"/>
                  <a:pt x="238564" y="166737"/>
                  <a:pt x="360484" y="167054"/>
                </a:cubicBezTo>
                <a:cubicBezTo>
                  <a:pt x="482404" y="167371"/>
                  <a:pt x="559484" y="193578"/>
                  <a:pt x="622495" y="233143"/>
                </a:cubicBezTo>
                <a:cubicBezTo>
                  <a:pt x="685506" y="272708"/>
                  <a:pt x="686508" y="320333"/>
                  <a:pt x="738553" y="404446"/>
                </a:cubicBezTo>
              </a:path>
            </a:pathLst>
          </a:custGeom>
          <a:noFill/>
          <a:ln w="1905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Arial"/>
              <a:ea typeface="Arial"/>
              <a:cs typeface="Arial"/>
              <a:sym typeface="Arial"/>
            </a:endParaRPr>
          </a:p>
        </p:txBody>
      </p:sp>
      <p:sp>
        <p:nvSpPr>
          <p:cNvPr id="2029" name="Google Shape;2029;p134"/>
          <p:cNvSpPr/>
          <p:nvPr/>
        </p:nvSpPr>
        <p:spPr>
          <a:xfrm flipH="1">
            <a:off x="6881487" y="2637740"/>
            <a:ext cx="1459625" cy="918316"/>
          </a:xfrm>
          <a:custGeom>
            <a:avLst/>
            <a:gdLst/>
            <a:ahLst/>
            <a:cxnLst/>
            <a:rect l="l" t="t" r="r" b="b"/>
            <a:pathLst>
              <a:path w="738553" h="404446" extrusionOk="0">
                <a:moveTo>
                  <a:pt x="0" y="0"/>
                </a:moveTo>
                <a:cubicBezTo>
                  <a:pt x="35804" y="44255"/>
                  <a:pt x="70924" y="111956"/>
                  <a:pt x="131005" y="139798"/>
                </a:cubicBezTo>
                <a:cubicBezTo>
                  <a:pt x="191086" y="167640"/>
                  <a:pt x="238564" y="166737"/>
                  <a:pt x="360484" y="167054"/>
                </a:cubicBezTo>
                <a:cubicBezTo>
                  <a:pt x="482404" y="167371"/>
                  <a:pt x="559484" y="193578"/>
                  <a:pt x="622495" y="233143"/>
                </a:cubicBezTo>
                <a:cubicBezTo>
                  <a:pt x="685506" y="272708"/>
                  <a:pt x="686508" y="320333"/>
                  <a:pt x="738553" y="404446"/>
                </a:cubicBezTo>
              </a:path>
            </a:pathLst>
          </a:custGeom>
          <a:noFill/>
          <a:ln w="1905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Arial"/>
              <a:ea typeface="Arial"/>
              <a:cs typeface="Arial"/>
              <a:sym typeface="Arial"/>
            </a:endParaRPr>
          </a:p>
        </p:txBody>
      </p:sp>
      <p:sp>
        <p:nvSpPr>
          <p:cNvPr id="2030" name="Google Shape;2030;p134"/>
          <p:cNvSpPr/>
          <p:nvPr/>
        </p:nvSpPr>
        <p:spPr>
          <a:xfrm>
            <a:off x="7136309" y="2771785"/>
            <a:ext cx="963419" cy="469009"/>
          </a:xfrm>
          <a:prstGeom prst="rect">
            <a:avLst/>
          </a:prstGeom>
          <a:solidFill>
            <a:schemeClr val="lt1"/>
          </a:solidFill>
          <a:ln w="19050" cap="flat" cmpd="sng">
            <a:solidFill>
              <a:schemeClr val="accent1"/>
            </a:solidFill>
            <a:prstDash val="solid"/>
            <a:miter lim="800000"/>
            <a:headEnd type="none" w="sm" len="sm"/>
            <a:tailEnd type="none" w="sm" len="sm"/>
          </a:ln>
        </p:spPr>
        <p:txBody>
          <a:bodyPr spcFirstLastPara="1" wrap="square" lIns="45700" tIns="18275" rIns="45700" bIns="18275" anchor="ctr" anchorCtr="0">
            <a:noAutofit/>
          </a:bodyPr>
          <a:lstStyle/>
          <a:p>
            <a:pPr marL="0" marR="0" lvl="0" indent="0" algn="l" rtl="0">
              <a:spcBef>
                <a:spcPts val="0"/>
              </a:spcBef>
              <a:spcAft>
                <a:spcPts val="0"/>
              </a:spcAft>
              <a:buNone/>
            </a:pPr>
            <a:r>
              <a:rPr lang="en-US" sz="700" b="1" dirty="0">
                <a:solidFill>
                  <a:srgbClr val="00ACE0"/>
                </a:solidFill>
                <a:latin typeface="Courier New"/>
                <a:ea typeface="Courier New"/>
                <a:cs typeface="Courier New"/>
                <a:sym typeface="Courier New"/>
              </a:rPr>
              <a:t>SELECT COUNT(*)</a:t>
            </a:r>
            <a:endParaRPr dirty="0"/>
          </a:p>
          <a:p>
            <a:pPr marL="0" marR="0" lvl="0" indent="0" algn="l" rtl="0">
              <a:spcBef>
                <a:spcPts val="0"/>
              </a:spcBef>
              <a:spcAft>
                <a:spcPts val="0"/>
              </a:spcAft>
              <a:buNone/>
            </a:pPr>
            <a:r>
              <a:rPr lang="en-US" sz="700" b="1" dirty="0">
                <a:solidFill>
                  <a:srgbClr val="00ACE0"/>
                </a:solidFill>
                <a:latin typeface="Courier New"/>
                <a:ea typeface="Courier New"/>
                <a:cs typeface="Courier New"/>
                <a:sym typeface="Courier New"/>
              </a:rPr>
              <a:t>FROM users</a:t>
            </a:r>
            <a:endParaRPr dirty="0"/>
          </a:p>
          <a:p>
            <a:pPr marL="0" marR="0" lvl="0" indent="0" algn="l" rtl="0">
              <a:spcBef>
                <a:spcPts val="0"/>
              </a:spcBef>
              <a:spcAft>
                <a:spcPts val="0"/>
              </a:spcAft>
              <a:buNone/>
            </a:pPr>
            <a:r>
              <a:rPr lang="en-US" sz="700" b="1" dirty="0">
                <a:solidFill>
                  <a:srgbClr val="00ACE0"/>
                </a:solidFill>
                <a:latin typeface="Courier New"/>
                <a:ea typeface="Courier New"/>
                <a:cs typeface="Courier New"/>
                <a:sym typeface="Courier New"/>
              </a:rPr>
              <a:t>WHERE firstName</a:t>
            </a:r>
            <a:br>
              <a:rPr lang="en-US" sz="700" b="1" dirty="0">
                <a:solidFill>
                  <a:srgbClr val="00ACE0"/>
                </a:solidFill>
                <a:latin typeface="Courier New"/>
                <a:ea typeface="Courier New"/>
                <a:cs typeface="Courier New"/>
                <a:sym typeface="Courier New"/>
              </a:rPr>
            </a:br>
            <a:r>
              <a:rPr lang="en-US" sz="700" b="1" dirty="0">
                <a:solidFill>
                  <a:srgbClr val="00ACE0"/>
                </a:solidFill>
                <a:latin typeface="Courier New"/>
                <a:ea typeface="Courier New"/>
                <a:cs typeface="Courier New"/>
                <a:sym typeface="Courier New"/>
              </a:rPr>
              <a:t>LIKE “Brandan”;</a:t>
            </a:r>
            <a:endParaRPr dirty="0"/>
          </a:p>
        </p:txBody>
      </p:sp>
      <p:sp>
        <p:nvSpPr>
          <p:cNvPr id="2031" name="Google Shape;2031;p134"/>
          <p:cNvSpPr/>
          <p:nvPr/>
        </p:nvSpPr>
        <p:spPr>
          <a:xfrm flipH="1">
            <a:off x="5428564" y="2637740"/>
            <a:ext cx="723680" cy="918316"/>
          </a:xfrm>
          <a:custGeom>
            <a:avLst/>
            <a:gdLst/>
            <a:ahLst/>
            <a:cxnLst/>
            <a:rect l="l" t="t" r="r" b="b"/>
            <a:pathLst>
              <a:path w="738553" h="404446" extrusionOk="0">
                <a:moveTo>
                  <a:pt x="0" y="0"/>
                </a:moveTo>
                <a:cubicBezTo>
                  <a:pt x="35804" y="44255"/>
                  <a:pt x="70924" y="111956"/>
                  <a:pt x="131005" y="139798"/>
                </a:cubicBezTo>
                <a:cubicBezTo>
                  <a:pt x="191086" y="167640"/>
                  <a:pt x="238564" y="166737"/>
                  <a:pt x="360484" y="167054"/>
                </a:cubicBezTo>
                <a:cubicBezTo>
                  <a:pt x="482404" y="167371"/>
                  <a:pt x="559484" y="193578"/>
                  <a:pt x="622495" y="233143"/>
                </a:cubicBezTo>
                <a:cubicBezTo>
                  <a:pt x="685506" y="272708"/>
                  <a:pt x="686508" y="320333"/>
                  <a:pt x="738553" y="404446"/>
                </a:cubicBezTo>
              </a:path>
            </a:pathLst>
          </a:custGeom>
          <a:noFill/>
          <a:ln w="1905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Arial"/>
              <a:ea typeface="Arial"/>
              <a:cs typeface="Arial"/>
              <a:sym typeface="Arial"/>
            </a:endParaRPr>
          </a:p>
        </p:txBody>
      </p:sp>
      <p:grpSp>
        <p:nvGrpSpPr>
          <p:cNvPr id="2032" name="Google Shape;2032;p134"/>
          <p:cNvGrpSpPr/>
          <p:nvPr/>
        </p:nvGrpSpPr>
        <p:grpSpPr>
          <a:xfrm>
            <a:off x="4467208" y="6029310"/>
            <a:ext cx="359028" cy="329005"/>
            <a:chOff x="4467208" y="6227887"/>
            <a:chExt cx="359028" cy="359028"/>
          </a:xfrm>
        </p:grpSpPr>
        <p:sp>
          <p:nvSpPr>
            <p:cNvPr id="2033" name="Google Shape;2033;p134"/>
            <p:cNvSpPr/>
            <p:nvPr/>
          </p:nvSpPr>
          <p:spPr>
            <a:xfrm>
              <a:off x="4469620" y="6230299"/>
              <a:ext cx="356616" cy="35661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Arial"/>
                <a:ea typeface="Arial"/>
                <a:cs typeface="Arial"/>
                <a:sym typeface="Arial"/>
              </a:endParaRPr>
            </a:p>
          </p:txBody>
        </p:sp>
        <p:sp>
          <p:nvSpPr>
            <p:cNvPr id="2034" name="Google Shape;2034;p134"/>
            <p:cNvSpPr/>
            <p:nvPr/>
          </p:nvSpPr>
          <p:spPr>
            <a:xfrm>
              <a:off x="4467208" y="6227887"/>
              <a:ext cx="359028" cy="359028"/>
            </a:xfrm>
            <a:custGeom>
              <a:avLst/>
              <a:gdLst/>
              <a:ahLst/>
              <a:cxnLst/>
              <a:rect l="l" t="t" r="r" b="b"/>
              <a:pathLst>
                <a:path w="1701800" h="1702038" extrusionOk="0">
                  <a:moveTo>
                    <a:pt x="519049" y="553085"/>
                  </a:moveTo>
                  <a:cubicBezTo>
                    <a:pt x="463740" y="553085"/>
                    <a:pt x="395668" y="557339"/>
                    <a:pt x="365887" y="561594"/>
                  </a:cubicBezTo>
                  <a:cubicBezTo>
                    <a:pt x="319087" y="570103"/>
                    <a:pt x="280797" y="616902"/>
                    <a:pt x="280797" y="667956"/>
                  </a:cubicBezTo>
                  <a:lnTo>
                    <a:pt x="280797" y="999807"/>
                  </a:lnTo>
                  <a:cubicBezTo>
                    <a:pt x="280797" y="1050861"/>
                    <a:pt x="306324" y="1097661"/>
                    <a:pt x="365887" y="1106170"/>
                  </a:cubicBezTo>
                  <a:cubicBezTo>
                    <a:pt x="463740" y="1123188"/>
                    <a:pt x="667956" y="1135951"/>
                    <a:pt x="842391" y="1135951"/>
                  </a:cubicBezTo>
                  <a:lnTo>
                    <a:pt x="842391" y="1137057"/>
                  </a:lnTo>
                  <a:lnTo>
                    <a:pt x="842391" y="1138236"/>
                  </a:lnTo>
                  <a:lnTo>
                    <a:pt x="876427" y="1138236"/>
                  </a:lnTo>
                  <a:lnTo>
                    <a:pt x="876427" y="1135951"/>
                  </a:lnTo>
                  <a:cubicBezTo>
                    <a:pt x="1046607" y="1131697"/>
                    <a:pt x="1242314" y="1123188"/>
                    <a:pt x="1335913" y="1106170"/>
                  </a:cubicBezTo>
                  <a:cubicBezTo>
                    <a:pt x="1395476" y="1097661"/>
                    <a:pt x="1421003" y="1050861"/>
                    <a:pt x="1421003" y="999807"/>
                  </a:cubicBezTo>
                  <a:lnTo>
                    <a:pt x="1421003" y="667956"/>
                  </a:lnTo>
                  <a:cubicBezTo>
                    <a:pt x="1421003" y="616902"/>
                    <a:pt x="1382713" y="570103"/>
                    <a:pt x="1335913" y="561594"/>
                  </a:cubicBezTo>
                  <a:cubicBezTo>
                    <a:pt x="1306132" y="557339"/>
                    <a:pt x="1238060" y="553085"/>
                    <a:pt x="1187006" y="553085"/>
                  </a:cubicBezTo>
                  <a:cubicBezTo>
                    <a:pt x="1165733" y="553085"/>
                    <a:pt x="1148715" y="565848"/>
                    <a:pt x="1148715" y="591375"/>
                  </a:cubicBezTo>
                  <a:lnTo>
                    <a:pt x="1148715" y="825373"/>
                  </a:lnTo>
                  <a:cubicBezTo>
                    <a:pt x="1046607" y="825373"/>
                    <a:pt x="953008" y="816864"/>
                    <a:pt x="850900" y="816864"/>
                  </a:cubicBezTo>
                  <a:cubicBezTo>
                    <a:pt x="748792" y="816864"/>
                    <a:pt x="655193" y="825373"/>
                    <a:pt x="553085" y="825373"/>
                  </a:cubicBezTo>
                  <a:lnTo>
                    <a:pt x="553085" y="591375"/>
                  </a:lnTo>
                  <a:cubicBezTo>
                    <a:pt x="553085" y="565848"/>
                    <a:pt x="536067" y="553085"/>
                    <a:pt x="519049" y="553085"/>
                  </a:cubicBezTo>
                  <a:close/>
                  <a:moveTo>
                    <a:pt x="850900" y="0"/>
                  </a:moveTo>
                  <a:cubicBezTo>
                    <a:pt x="1318895" y="0"/>
                    <a:pt x="1701800" y="382905"/>
                    <a:pt x="1701800" y="850900"/>
                  </a:cubicBezTo>
                  <a:cubicBezTo>
                    <a:pt x="1701800" y="1281668"/>
                    <a:pt x="1380220" y="1641390"/>
                    <a:pt x="961417" y="1695189"/>
                  </a:cubicBezTo>
                  <a:lnTo>
                    <a:pt x="893762" y="1700452"/>
                  </a:lnTo>
                  <a:cubicBezTo>
                    <a:pt x="877651" y="1701594"/>
                    <a:pt x="874540" y="1701886"/>
                    <a:pt x="864751" y="1702038"/>
                  </a:cubicBezTo>
                  <a:lnTo>
                    <a:pt x="835025" y="1701365"/>
                  </a:lnTo>
                  <a:lnTo>
                    <a:pt x="755807" y="1696685"/>
                  </a:lnTo>
                  <a:cubicBezTo>
                    <a:pt x="329059" y="1649865"/>
                    <a:pt x="0" y="1289645"/>
                    <a:pt x="0" y="850900"/>
                  </a:cubicBezTo>
                  <a:cubicBezTo>
                    <a:pt x="0" y="382905"/>
                    <a:pt x="382905" y="0"/>
                    <a:pt x="850900" y="0"/>
                  </a:cubicBezTo>
                  <a:close/>
                </a:path>
              </a:pathLst>
            </a:custGeom>
            <a:solidFill>
              <a:srgbClr val="EA232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b="0" i="0">
                <a:solidFill>
                  <a:schemeClr val="lt1"/>
                </a:solidFill>
                <a:latin typeface="Arial"/>
                <a:ea typeface="Arial"/>
                <a:cs typeface="Arial"/>
                <a:sym typeface="Arial"/>
              </a:endParaRPr>
            </a:p>
          </p:txBody>
        </p:sp>
      </p:grpSp>
      <p:sp>
        <p:nvSpPr>
          <p:cNvPr id="2035" name="Google Shape;2035;p134"/>
          <p:cNvSpPr txBox="1"/>
          <p:nvPr/>
        </p:nvSpPr>
        <p:spPr>
          <a:xfrm>
            <a:off x="3106520" y="2836031"/>
            <a:ext cx="602729" cy="423059"/>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US" sz="1000" b="1">
                <a:solidFill>
                  <a:schemeClr val="dk1"/>
                </a:solidFill>
                <a:latin typeface="Arial"/>
                <a:ea typeface="Arial"/>
                <a:cs typeface="Arial"/>
                <a:sym typeface="Arial"/>
              </a:rPr>
              <a:t>Direct</a:t>
            </a:r>
            <a:br>
              <a:rPr lang="en-US" sz="1000" b="1">
                <a:solidFill>
                  <a:schemeClr val="dk1"/>
                </a:solidFill>
                <a:latin typeface="Arial"/>
                <a:ea typeface="Arial"/>
                <a:cs typeface="Arial"/>
                <a:sym typeface="Arial"/>
              </a:rPr>
            </a:br>
            <a:r>
              <a:rPr lang="en-US" sz="1000" b="1">
                <a:solidFill>
                  <a:schemeClr val="dk1"/>
                </a:solidFill>
                <a:latin typeface="Arial"/>
                <a:ea typeface="Arial"/>
                <a:cs typeface="Arial"/>
                <a:sym typeface="Arial"/>
              </a:rPr>
              <a:t>read/write</a:t>
            </a:r>
            <a:br>
              <a:rPr lang="en-US" sz="1000" b="1">
                <a:solidFill>
                  <a:schemeClr val="dk1"/>
                </a:solidFill>
                <a:latin typeface="Arial"/>
                <a:ea typeface="Arial"/>
                <a:cs typeface="Arial"/>
                <a:sym typeface="Arial"/>
              </a:rPr>
            </a:br>
            <a:r>
              <a:rPr lang="en-US" sz="1000" b="1">
                <a:solidFill>
                  <a:schemeClr val="dk1"/>
                </a:solidFill>
                <a:latin typeface="Arial"/>
                <a:ea typeface="Arial"/>
                <a:cs typeface="Arial"/>
                <a:sym typeface="Arial"/>
              </a:rPr>
              <a:t>access</a:t>
            </a:r>
            <a:endParaRPr/>
          </a:p>
        </p:txBody>
      </p:sp>
      <p:sp>
        <p:nvSpPr>
          <p:cNvPr id="2036" name="Google Shape;2036;p134"/>
          <p:cNvSpPr txBox="1"/>
          <p:nvPr/>
        </p:nvSpPr>
        <p:spPr>
          <a:xfrm>
            <a:off x="6080569" y="2977051"/>
            <a:ext cx="694101" cy="141019"/>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1"/>
                </a:solidFill>
                <a:latin typeface="Arial"/>
                <a:ea typeface="Arial"/>
                <a:cs typeface="Arial"/>
                <a:sym typeface="Arial"/>
              </a:rPr>
              <a:t>View Query</a:t>
            </a:r>
            <a:endParaRPr/>
          </a:p>
        </p:txBody>
      </p:sp>
      <p:sp>
        <p:nvSpPr>
          <p:cNvPr id="2037" name="Google Shape;2037;p134"/>
          <p:cNvSpPr txBox="1"/>
          <p:nvPr/>
        </p:nvSpPr>
        <p:spPr>
          <a:xfrm>
            <a:off x="8194203" y="2973526"/>
            <a:ext cx="992259" cy="148071"/>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50" b="1">
                <a:solidFill>
                  <a:schemeClr val="dk1"/>
                </a:solidFill>
                <a:latin typeface="Arial"/>
                <a:ea typeface="Arial"/>
                <a:cs typeface="Arial"/>
                <a:sym typeface="Arial"/>
              </a:rPr>
              <a:t>N</a:t>
            </a:r>
            <a:r>
              <a:rPr lang="en-US" sz="900" b="1">
                <a:solidFill>
                  <a:schemeClr val="dk1"/>
                </a:solidFill>
                <a:latin typeface="Arial"/>
                <a:ea typeface="Arial"/>
                <a:cs typeface="Arial"/>
                <a:sym typeface="Arial"/>
              </a:rPr>
              <a:t>1</a:t>
            </a:r>
            <a:r>
              <a:rPr lang="en-US" sz="1050" b="1">
                <a:solidFill>
                  <a:schemeClr val="dk1"/>
                </a:solidFill>
                <a:latin typeface="Arial"/>
                <a:ea typeface="Arial"/>
                <a:cs typeface="Arial"/>
                <a:sym typeface="Arial"/>
              </a:rPr>
              <a:t>QL Requests</a:t>
            </a:r>
            <a:endParaRPr/>
          </a:p>
        </p:txBody>
      </p:sp>
      <p:grpSp>
        <p:nvGrpSpPr>
          <p:cNvPr id="2038" name="Google Shape;2038;p134"/>
          <p:cNvGrpSpPr/>
          <p:nvPr/>
        </p:nvGrpSpPr>
        <p:grpSpPr>
          <a:xfrm>
            <a:off x="5543080" y="2701106"/>
            <a:ext cx="459652" cy="532052"/>
            <a:chOff x="5543080" y="2595973"/>
            <a:chExt cx="459652" cy="580604"/>
          </a:xfrm>
        </p:grpSpPr>
        <p:sp>
          <p:nvSpPr>
            <p:cNvPr id="2039" name="Google Shape;2039;p134"/>
            <p:cNvSpPr/>
            <p:nvPr/>
          </p:nvSpPr>
          <p:spPr>
            <a:xfrm>
              <a:off x="5553075" y="2609850"/>
              <a:ext cx="440055" cy="563880"/>
            </a:xfrm>
            <a:custGeom>
              <a:avLst/>
              <a:gdLst/>
              <a:ahLst/>
              <a:cxnLst/>
              <a:rect l="l" t="t" r="r" b="b"/>
              <a:pathLst>
                <a:path w="440055" h="563880" extrusionOk="0">
                  <a:moveTo>
                    <a:pt x="0" y="194310"/>
                  </a:moveTo>
                  <a:lnTo>
                    <a:pt x="190500" y="0"/>
                  </a:lnTo>
                  <a:lnTo>
                    <a:pt x="440055" y="0"/>
                  </a:lnTo>
                  <a:lnTo>
                    <a:pt x="440055" y="481965"/>
                  </a:lnTo>
                  <a:lnTo>
                    <a:pt x="344805" y="563880"/>
                  </a:lnTo>
                  <a:lnTo>
                    <a:pt x="5715" y="563880"/>
                  </a:lnTo>
                  <a:lnTo>
                    <a:pt x="0" y="19431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Arial"/>
                <a:ea typeface="Arial"/>
                <a:cs typeface="Arial"/>
                <a:sym typeface="Arial"/>
              </a:endParaRPr>
            </a:p>
          </p:txBody>
        </p:sp>
        <p:grpSp>
          <p:nvGrpSpPr>
            <p:cNvPr id="2040" name="Google Shape;2040;p134"/>
            <p:cNvGrpSpPr/>
            <p:nvPr/>
          </p:nvGrpSpPr>
          <p:grpSpPr>
            <a:xfrm>
              <a:off x="5543080" y="2595973"/>
              <a:ext cx="459652" cy="580604"/>
              <a:chOff x="4672642" y="2595973"/>
              <a:chExt cx="459652" cy="580604"/>
            </a:xfrm>
          </p:grpSpPr>
          <p:sp>
            <p:nvSpPr>
              <p:cNvPr id="2041" name="Google Shape;2041;p134"/>
              <p:cNvSpPr/>
              <p:nvPr/>
            </p:nvSpPr>
            <p:spPr>
              <a:xfrm>
                <a:off x="4672642" y="2676577"/>
                <a:ext cx="373334" cy="500000"/>
              </a:xfrm>
              <a:custGeom>
                <a:avLst/>
                <a:gdLst/>
                <a:ahLst/>
                <a:cxnLst/>
                <a:rect l="l" t="t" r="r" b="b"/>
                <a:pathLst>
                  <a:path w="533400" h="714375" extrusionOk="0">
                    <a:moveTo>
                      <a:pt x="508864" y="677551"/>
                    </a:moveTo>
                    <a:cubicBezTo>
                      <a:pt x="508864" y="687448"/>
                      <a:pt x="500815" y="695497"/>
                      <a:pt x="490928" y="695497"/>
                    </a:cubicBezTo>
                    <a:lnTo>
                      <a:pt x="44301" y="695497"/>
                    </a:lnTo>
                    <a:cubicBezTo>
                      <a:pt x="34433" y="695497"/>
                      <a:pt x="26413" y="687467"/>
                      <a:pt x="26413" y="677599"/>
                    </a:cubicBezTo>
                    <a:lnTo>
                      <a:pt x="26413" y="198796"/>
                    </a:lnTo>
                    <a:lnTo>
                      <a:pt x="176622" y="198796"/>
                    </a:lnTo>
                    <a:cubicBezTo>
                      <a:pt x="183613" y="198796"/>
                      <a:pt x="189290" y="193110"/>
                      <a:pt x="189290" y="186119"/>
                    </a:cubicBezTo>
                    <a:lnTo>
                      <a:pt x="189290" y="26403"/>
                    </a:lnTo>
                    <a:lnTo>
                      <a:pt x="490928" y="26403"/>
                    </a:lnTo>
                    <a:cubicBezTo>
                      <a:pt x="500815" y="26403"/>
                      <a:pt x="508864" y="34452"/>
                      <a:pt x="508864" y="44348"/>
                    </a:cubicBezTo>
                    <a:lnTo>
                      <a:pt x="508864" y="677551"/>
                    </a:lnTo>
                    <a:close/>
                    <a:moveTo>
                      <a:pt x="173422" y="175231"/>
                    </a:moveTo>
                    <a:cubicBezTo>
                      <a:pt x="173422" y="179470"/>
                      <a:pt x="169964" y="182918"/>
                      <a:pt x="165735" y="182918"/>
                    </a:cubicBezTo>
                    <a:lnTo>
                      <a:pt x="26413" y="182918"/>
                    </a:lnTo>
                    <a:lnTo>
                      <a:pt x="26413" y="176203"/>
                    </a:lnTo>
                    <a:lnTo>
                      <a:pt x="173422" y="25679"/>
                    </a:lnTo>
                    <a:lnTo>
                      <a:pt x="173422" y="175231"/>
                    </a:lnTo>
                    <a:close/>
                    <a:moveTo>
                      <a:pt x="528133" y="692115"/>
                    </a:moveTo>
                    <a:lnTo>
                      <a:pt x="528133" y="29794"/>
                    </a:lnTo>
                    <a:cubicBezTo>
                      <a:pt x="528133" y="17297"/>
                      <a:pt x="517979" y="7144"/>
                      <a:pt x="505492" y="7144"/>
                    </a:cubicBezTo>
                    <a:lnTo>
                      <a:pt x="161982" y="7144"/>
                    </a:lnTo>
                    <a:lnTo>
                      <a:pt x="7144" y="167878"/>
                    </a:lnTo>
                    <a:lnTo>
                      <a:pt x="7144" y="692115"/>
                    </a:lnTo>
                    <a:cubicBezTo>
                      <a:pt x="7144" y="704602"/>
                      <a:pt x="17307" y="714766"/>
                      <a:pt x="29794" y="714766"/>
                    </a:cubicBezTo>
                    <a:lnTo>
                      <a:pt x="505492" y="714766"/>
                    </a:lnTo>
                    <a:cubicBezTo>
                      <a:pt x="517979" y="714766"/>
                      <a:pt x="528133" y="704602"/>
                      <a:pt x="528133" y="692115"/>
                    </a:cubicBezTo>
                    <a:lnTo>
                      <a:pt x="528133" y="69211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9">
                  <a:solidFill>
                    <a:schemeClr val="dk1"/>
                  </a:solidFill>
                  <a:latin typeface="Arial"/>
                  <a:ea typeface="Arial"/>
                  <a:cs typeface="Arial"/>
                  <a:sym typeface="Arial"/>
                </a:endParaRPr>
              </a:p>
            </p:txBody>
          </p:sp>
          <p:sp>
            <p:nvSpPr>
              <p:cNvPr id="2042" name="Google Shape;2042;p134"/>
              <p:cNvSpPr/>
              <p:nvPr/>
            </p:nvSpPr>
            <p:spPr>
              <a:xfrm>
                <a:off x="4808032" y="2633775"/>
                <a:ext cx="280000" cy="500000"/>
              </a:xfrm>
              <a:custGeom>
                <a:avLst/>
                <a:gdLst/>
                <a:ahLst/>
                <a:cxnLst/>
                <a:rect l="l" t="t" r="r" b="b"/>
                <a:pathLst>
                  <a:path w="400050" h="714375" extrusionOk="0">
                    <a:moveTo>
                      <a:pt x="371799" y="7144"/>
                    </a:moveTo>
                    <a:lnTo>
                      <a:pt x="29537" y="7144"/>
                    </a:lnTo>
                    <a:cubicBezTo>
                      <a:pt x="18383" y="7144"/>
                      <a:pt x="8811" y="15497"/>
                      <a:pt x="7144" y="26413"/>
                    </a:cubicBezTo>
                    <a:lnTo>
                      <a:pt x="357235" y="26413"/>
                    </a:lnTo>
                    <a:cubicBezTo>
                      <a:pt x="367132" y="26413"/>
                      <a:pt x="375171" y="34471"/>
                      <a:pt x="375171" y="44358"/>
                    </a:cubicBezTo>
                    <a:lnTo>
                      <a:pt x="375171" y="714518"/>
                    </a:lnTo>
                    <a:cubicBezTo>
                      <a:pt x="386086" y="712870"/>
                      <a:pt x="394449" y="703288"/>
                      <a:pt x="394449" y="692125"/>
                    </a:cubicBezTo>
                    <a:lnTo>
                      <a:pt x="394449" y="29794"/>
                    </a:lnTo>
                    <a:cubicBezTo>
                      <a:pt x="394449" y="17307"/>
                      <a:pt x="384296" y="7144"/>
                      <a:pt x="371799"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9">
                  <a:solidFill>
                    <a:schemeClr val="dk1"/>
                  </a:solidFill>
                  <a:latin typeface="Arial"/>
                  <a:ea typeface="Arial"/>
                  <a:cs typeface="Arial"/>
                  <a:sym typeface="Arial"/>
                </a:endParaRPr>
              </a:p>
            </p:txBody>
          </p:sp>
          <p:sp>
            <p:nvSpPr>
              <p:cNvPr id="2043" name="Google Shape;2043;p134"/>
              <p:cNvSpPr/>
              <p:nvPr/>
            </p:nvSpPr>
            <p:spPr>
              <a:xfrm>
                <a:off x="4852293" y="2595973"/>
                <a:ext cx="280001" cy="500000"/>
              </a:xfrm>
              <a:custGeom>
                <a:avLst/>
                <a:gdLst/>
                <a:ahLst/>
                <a:cxnLst/>
                <a:rect l="l" t="t" r="r" b="b"/>
                <a:pathLst>
                  <a:path w="400050" h="714375" extrusionOk="0">
                    <a:moveTo>
                      <a:pt x="371799" y="7144"/>
                    </a:moveTo>
                    <a:lnTo>
                      <a:pt x="29537" y="7144"/>
                    </a:lnTo>
                    <a:cubicBezTo>
                      <a:pt x="18383" y="7144"/>
                      <a:pt x="8811" y="15497"/>
                      <a:pt x="7144" y="26413"/>
                    </a:cubicBezTo>
                    <a:lnTo>
                      <a:pt x="357235" y="26413"/>
                    </a:lnTo>
                    <a:cubicBezTo>
                      <a:pt x="367132" y="26413"/>
                      <a:pt x="375171" y="34471"/>
                      <a:pt x="375171" y="44358"/>
                    </a:cubicBezTo>
                    <a:lnTo>
                      <a:pt x="375171" y="714518"/>
                    </a:lnTo>
                    <a:cubicBezTo>
                      <a:pt x="386086" y="712870"/>
                      <a:pt x="394449" y="703288"/>
                      <a:pt x="394449" y="692125"/>
                    </a:cubicBezTo>
                    <a:lnTo>
                      <a:pt x="394449" y="29794"/>
                    </a:lnTo>
                    <a:cubicBezTo>
                      <a:pt x="394449" y="17307"/>
                      <a:pt x="384296" y="7144"/>
                      <a:pt x="371799"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9">
                  <a:solidFill>
                    <a:schemeClr val="dk1"/>
                  </a:solidFill>
                  <a:latin typeface="Arial"/>
                  <a:ea typeface="Arial"/>
                  <a:cs typeface="Arial"/>
                  <a:sym typeface="Arial"/>
                </a:endParaRPr>
              </a:p>
            </p:txBody>
          </p:sp>
        </p:grpSp>
      </p:grpSp>
      <p:grpSp>
        <p:nvGrpSpPr>
          <p:cNvPr id="2044" name="Google Shape;2044;p134"/>
          <p:cNvGrpSpPr/>
          <p:nvPr/>
        </p:nvGrpSpPr>
        <p:grpSpPr>
          <a:xfrm>
            <a:off x="3782034" y="2774970"/>
            <a:ext cx="373334" cy="458189"/>
            <a:chOff x="3782034" y="2676577"/>
            <a:chExt cx="373334" cy="500000"/>
          </a:xfrm>
        </p:grpSpPr>
        <p:grpSp>
          <p:nvGrpSpPr>
            <p:cNvPr id="2045" name="Google Shape;2045;p134"/>
            <p:cNvGrpSpPr/>
            <p:nvPr/>
          </p:nvGrpSpPr>
          <p:grpSpPr>
            <a:xfrm>
              <a:off x="3782034" y="2676577"/>
              <a:ext cx="373334" cy="500000"/>
              <a:chOff x="5543080" y="2676577"/>
              <a:chExt cx="373334" cy="500000"/>
            </a:xfrm>
          </p:grpSpPr>
          <p:sp>
            <p:nvSpPr>
              <p:cNvPr id="2046" name="Google Shape;2046;p134"/>
              <p:cNvSpPr/>
              <p:nvPr/>
            </p:nvSpPr>
            <p:spPr>
              <a:xfrm>
                <a:off x="5553075" y="2687955"/>
                <a:ext cx="350520" cy="485775"/>
              </a:xfrm>
              <a:custGeom>
                <a:avLst/>
                <a:gdLst/>
                <a:ahLst/>
                <a:cxnLst/>
                <a:rect l="l" t="t" r="r" b="b"/>
                <a:pathLst>
                  <a:path w="350520" h="485775" extrusionOk="0">
                    <a:moveTo>
                      <a:pt x="0" y="116205"/>
                    </a:moveTo>
                    <a:lnTo>
                      <a:pt x="114300" y="0"/>
                    </a:lnTo>
                    <a:lnTo>
                      <a:pt x="350520" y="3810"/>
                    </a:lnTo>
                    <a:lnTo>
                      <a:pt x="344805" y="485775"/>
                    </a:lnTo>
                    <a:lnTo>
                      <a:pt x="5715" y="485775"/>
                    </a:lnTo>
                    <a:lnTo>
                      <a:pt x="0" y="116205"/>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chemeClr val="lt1"/>
                  </a:solidFill>
                  <a:latin typeface="Arial"/>
                  <a:ea typeface="Arial"/>
                  <a:cs typeface="Arial"/>
                  <a:sym typeface="Arial"/>
                </a:endParaRPr>
              </a:p>
            </p:txBody>
          </p:sp>
          <p:sp>
            <p:nvSpPr>
              <p:cNvPr id="2047" name="Google Shape;2047;p134"/>
              <p:cNvSpPr/>
              <p:nvPr/>
            </p:nvSpPr>
            <p:spPr>
              <a:xfrm>
                <a:off x="5543080" y="2676577"/>
                <a:ext cx="373334" cy="500000"/>
              </a:xfrm>
              <a:custGeom>
                <a:avLst/>
                <a:gdLst/>
                <a:ahLst/>
                <a:cxnLst/>
                <a:rect l="l" t="t" r="r" b="b"/>
                <a:pathLst>
                  <a:path w="533400" h="714375" extrusionOk="0">
                    <a:moveTo>
                      <a:pt x="508864" y="677551"/>
                    </a:moveTo>
                    <a:cubicBezTo>
                      <a:pt x="508864" y="687448"/>
                      <a:pt x="500815" y="695497"/>
                      <a:pt x="490928" y="695497"/>
                    </a:cubicBezTo>
                    <a:lnTo>
                      <a:pt x="44301" y="695497"/>
                    </a:lnTo>
                    <a:cubicBezTo>
                      <a:pt x="34433" y="695497"/>
                      <a:pt x="26413" y="687467"/>
                      <a:pt x="26413" y="677599"/>
                    </a:cubicBezTo>
                    <a:lnTo>
                      <a:pt x="26413" y="198796"/>
                    </a:lnTo>
                    <a:lnTo>
                      <a:pt x="176622" y="198796"/>
                    </a:lnTo>
                    <a:cubicBezTo>
                      <a:pt x="183613" y="198796"/>
                      <a:pt x="189290" y="193110"/>
                      <a:pt x="189290" y="186119"/>
                    </a:cubicBezTo>
                    <a:lnTo>
                      <a:pt x="189290" y="26403"/>
                    </a:lnTo>
                    <a:lnTo>
                      <a:pt x="490928" y="26403"/>
                    </a:lnTo>
                    <a:cubicBezTo>
                      <a:pt x="500815" y="26403"/>
                      <a:pt x="508864" y="34452"/>
                      <a:pt x="508864" y="44348"/>
                    </a:cubicBezTo>
                    <a:lnTo>
                      <a:pt x="508864" y="677551"/>
                    </a:lnTo>
                    <a:close/>
                    <a:moveTo>
                      <a:pt x="173422" y="175231"/>
                    </a:moveTo>
                    <a:cubicBezTo>
                      <a:pt x="173422" y="179470"/>
                      <a:pt x="169964" y="182918"/>
                      <a:pt x="165735" y="182918"/>
                    </a:cubicBezTo>
                    <a:lnTo>
                      <a:pt x="26413" y="182918"/>
                    </a:lnTo>
                    <a:lnTo>
                      <a:pt x="26413" y="176203"/>
                    </a:lnTo>
                    <a:lnTo>
                      <a:pt x="173422" y="25679"/>
                    </a:lnTo>
                    <a:lnTo>
                      <a:pt x="173422" y="175231"/>
                    </a:lnTo>
                    <a:close/>
                    <a:moveTo>
                      <a:pt x="528133" y="692115"/>
                    </a:moveTo>
                    <a:lnTo>
                      <a:pt x="528133" y="29794"/>
                    </a:lnTo>
                    <a:cubicBezTo>
                      <a:pt x="528133" y="17297"/>
                      <a:pt x="517979" y="7144"/>
                      <a:pt x="505492" y="7144"/>
                    </a:cubicBezTo>
                    <a:lnTo>
                      <a:pt x="161982" y="7144"/>
                    </a:lnTo>
                    <a:lnTo>
                      <a:pt x="7144" y="167878"/>
                    </a:lnTo>
                    <a:lnTo>
                      <a:pt x="7144" y="692115"/>
                    </a:lnTo>
                    <a:cubicBezTo>
                      <a:pt x="7144" y="704602"/>
                      <a:pt x="17307" y="714766"/>
                      <a:pt x="29794" y="714766"/>
                    </a:cubicBezTo>
                    <a:lnTo>
                      <a:pt x="505492" y="714766"/>
                    </a:lnTo>
                    <a:cubicBezTo>
                      <a:pt x="517979" y="714766"/>
                      <a:pt x="528133" y="704602"/>
                      <a:pt x="528133" y="692115"/>
                    </a:cubicBezTo>
                    <a:lnTo>
                      <a:pt x="528133" y="69211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9">
                  <a:solidFill>
                    <a:schemeClr val="dk1"/>
                  </a:solidFill>
                  <a:latin typeface="Arial"/>
                  <a:ea typeface="Arial"/>
                  <a:cs typeface="Arial"/>
                  <a:sym typeface="Arial"/>
                </a:endParaRPr>
              </a:p>
            </p:txBody>
          </p:sp>
        </p:grpSp>
        <p:sp>
          <p:nvSpPr>
            <p:cNvPr id="2048" name="Google Shape;2048;p134"/>
            <p:cNvSpPr txBox="1"/>
            <p:nvPr/>
          </p:nvSpPr>
          <p:spPr>
            <a:xfrm>
              <a:off x="3834762" y="2871265"/>
              <a:ext cx="270907" cy="769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500" b="1">
                  <a:solidFill>
                    <a:schemeClr val="dk1"/>
                  </a:solidFill>
                  <a:latin typeface="Arial"/>
                  <a:ea typeface="Arial"/>
                  <a:cs typeface="Arial"/>
                  <a:sym typeface="Arial"/>
                </a:rPr>
                <a:t>SFO=MQ</a:t>
              </a:r>
              <a:endParaRPr/>
            </a:p>
          </p:txBody>
        </p:sp>
      </p:grpSp>
      <p:sp>
        <p:nvSpPr>
          <p:cNvPr id="2049" name="Google Shape;2049;p134"/>
          <p:cNvSpPr/>
          <p:nvPr/>
        </p:nvSpPr>
        <p:spPr>
          <a:xfrm>
            <a:off x="2209800" y="1321199"/>
            <a:ext cx="7753350" cy="1232429"/>
          </a:xfrm>
          <a:prstGeom prst="roundRect">
            <a:avLst>
              <a:gd name="adj" fmla="val 7768"/>
            </a:avLst>
          </a:prstGeom>
          <a:solidFill>
            <a:schemeClr val="lt1"/>
          </a:solidFill>
          <a:ln w="19050" cap="flat" cmpd="sng">
            <a:solidFill>
              <a:srgbClr val="00ACE0"/>
            </a:solidFill>
            <a:prstDash val="solid"/>
            <a:miter lim="800000"/>
            <a:headEnd type="none" w="sm" len="sm"/>
            <a:tailEnd type="none" w="sm" len="sm"/>
          </a:ln>
        </p:spPr>
        <p:txBody>
          <a:bodyPr spcFirstLastPara="1" wrap="square" lIns="121900" tIns="60950" rIns="121900" bIns="60950" anchor="ctr" anchorCtr="0">
            <a:noAutofit/>
          </a:bodyPr>
          <a:lstStyle/>
          <a:p>
            <a:pPr marL="0" marR="0" lvl="0" indent="0" algn="ctr" rtl="0">
              <a:spcBef>
                <a:spcPts val="0"/>
              </a:spcBef>
              <a:spcAft>
                <a:spcPts val="0"/>
              </a:spcAft>
              <a:buNone/>
            </a:pPr>
            <a:r>
              <a:rPr lang="en-US" sz="1400">
                <a:solidFill>
                  <a:schemeClr val="lt1"/>
                </a:solidFill>
                <a:latin typeface="Arial"/>
                <a:ea typeface="Arial"/>
                <a:cs typeface="Arial"/>
                <a:sym typeface="Arial"/>
              </a:rPr>
              <a:t>New Data </a:t>
            </a:r>
            <a:br>
              <a:rPr lang="en-US" sz="1400">
                <a:solidFill>
                  <a:schemeClr val="lt1"/>
                </a:solidFill>
                <a:latin typeface="Arial"/>
                <a:ea typeface="Arial"/>
                <a:cs typeface="Arial"/>
                <a:sym typeface="Arial"/>
              </a:rPr>
            </a:br>
            <a:r>
              <a:rPr lang="en-US" sz="1400">
                <a:solidFill>
                  <a:schemeClr val="lt1"/>
                </a:solidFill>
                <a:latin typeface="Arial"/>
                <a:ea typeface="Arial"/>
                <a:cs typeface="Arial"/>
                <a:sym typeface="Arial"/>
              </a:rPr>
              <a:t>Stream</a:t>
            </a:r>
            <a:endParaRPr/>
          </a:p>
        </p:txBody>
      </p:sp>
      <p:sp>
        <p:nvSpPr>
          <p:cNvPr id="2050" name="Google Shape;2050;p134"/>
          <p:cNvSpPr/>
          <p:nvPr/>
        </p:nvSpPr>
        <p:spPr>
          <a:xfrm>
            <a:off x="2243955" y="1550268"/>
            <a:ext cx="1302134" cy="71355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1067"/>
              </a:spcBef>
              <a:spcAft>
                <a:spcPts val="0"/>
              </a:spcAft>
              <a:buNone/>
            </a:pPr>
            <a:r>
              <a:rPr lang="en-US" sz="1200" b="1">
                <a:solidFill>
                  <a:srgbClr val="00ACE0"/>
                </a:solidFill>
                <a:latin typeface="Arial"/>
                <a:ea typeface="Arial"/>
                <a:cs typeface="Arial"/>
                <a:sym typeface="Arial"/>
              </a:rPr>
              <a:t>WEB </a:t>
            </a:r>
            <a:br>
              <a:rPr lang="en-US" sz="1200" b="1">
                <a:solidFill>
                  <a:srgbClr val="00ACE0"/>
                </a:solidFill>
                <a:latin typeface="Arial"/>
                <a:ea typeface="Arial"/>
                <a:cs typeface="Arial"/>
                <a:sym typeface="Arial"/>
              </a:rPr>
            </a:br>
            <a:r>
              <a:rPr lang="en-US" sz="1200" b="1">
                <a:solidFill>
                  <a:srgbClr val="00ACE0"/>
                </a:solidFill>
                <a:latin typeface="Arial"/>
                <a:ea typeface="Arial"/>
                <a:cs typeface="Arial"/>
                <a:sym typeface="Arial"/>
              </a:rPr>
              <a:t>APPLICATION </a:t>
            </a:r>
            <a:br>
              <a:rPr lang="en-US" sz="1200" b="1">
                <a:solidFill>
                  <a:srgbClr val="00ACE0"/>
                </a:solidFill>
                <a:latin typeface="Arial"/>
                <a:ea typeface="Arial"/>
                <a:cs typeface="Arial"/>
                <a:sym typeface="Arial"/>
              </a:rPr>
            </a:br>
            <a:r>
              <a:rPr lang="en-US" sz="1200" b="1">
                <a:solidFill>
                  <a:srgbClr val="00ACE0"/>
                </a:solidFill>
                <a:latin typeface="Arial"/>
                <a:ea typeface="Arial"/>
                <a:cs typeface="Arial"/>
                <a:sym typeface="Arial"/>
              </a:rPr>
              <a:t>SERVERS</a:t>
            </a:r>
            <a:endParaRPr/>
          </a:p>
        </p:txBody>
      </p:sp>
      <p:grpSp>
        <p:nvGrpSpPr>
          <p:cNvPr id="2051" name="Google Shape;2051;p134"/>
          <p:cNvGrpSpPr/>
          <p:nvPr/>
        </p:nvGrpSpPr>
        <p:grpSpPr>
          <a:xfrm>
            <a:off x="3620643" y="1376832"/>
            <a:ext cx="865511" cy="1021876"/>
            <a:chOff x="5563743" y="1376832"/>
            <a:chExt cx="865511" cy="1021876"/>
          </a:xfrm>
        </p:grpSpPr>
        <p:grpSp>
          <p:nvGrpSpPr>
            <p:cNvPr id="2052" name="Google Shape;2052;p134"/>
            <p:cNvGrpSpPr/>
            <p:nvPr/>
          </p:nvGrpSpPr>
          <p:grpSpPr>
            <a:xfrm>
              <a:off x="5625323" y="1741581"/>
              <a:ext cx="590698" cy="160695"/>
              <a:chOff x="5625323" y="1741581"/>
              <a:chExt cx="590698" cy="160695"/>
            </a:xfrm>
          </p:grpSpPr>
          <p:sp>
            <p:nvSpPr>
              <p:cNvPr id="2053" name="Google Shape;2053;p134"/>
              <p:cNvSpPr/>
              <p:nvPr/>
            </p:nvSpPr>
            <p:spPr>
              <a:xfrm>
                <a:off x="5625323" y="1741581"/>
                <a:ext cx="590698" cy="160695"/>
              </a:xfrm>
              <a:prstGeom prst="roundRect">
                <a:avLst>
                  <a:gd name="adj" fmla="val 31918"/>
                </a:avLst>
              </a:prstGeom>
              <a:noFill/>
              <a:ln w="28575" cap="flat" cmpd="sng">
                <a:solidFill>
                  <a:srgbClr val="00ACE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9">
                  <a:solidFill>
                    <a:srgbClr val="00ACE0"/>
                  </a:solidFill>
                  <a:latin typeface="Arial"/>
                  <a:ea typeface="Arial"/>
                  <a:cs typeface="Arial"/>
                  <a:sym typeface="Arial"/>
                </a:endParaRPr>
              </a:p>
            </p:txBody>
          </p:sp>
          <p:sp>
            <p:nvSpPr>
              <p:cNvPr id="2054" name="Google Shape;2054;p134"/>
              <p:cNvSpPr/>
              <p:nvPr/>
            </p:nvSpPr>
            <p:spPr>
              <a:xfrm>
                <a:off x="5671056" y="1782615"/>
                <a:ext cx="80914" cy="75699"/>
              </a:xfrm>
              <a:prstGeom prst="roundRect">
                <a:avLst>
                  <a:gd name="adj" fmla="val 31918"/>
                </a:avLst>
              </a:prstGeom>
              <a:solidFill>
                <a:srgbClr val="00B9BE"/>
              </a:solidFill>
              <a:ln w="28575" cap="flat" cmpd="sng">
                <a:solidFill>
                  <a:srgbClr val="00ACE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9">
                  <a:solidFill>
                    <a:srgbClr val="00ACE0"/>
                  </a:solidFill>
                  <a:latin typeface="Arial"/>
                  <a:ea typeface="Arial"/>
                  <a:cs typeface="Arial"/>
                  <a:sym typeface="Arial"/>
                </a:endParaRPr>
              </a:p>
            </p:txBody>
          </p:sp>
        </p:grpSp>
        <p:grpSp>
          <p:nvGrpSpPr>
            <p:cNvPr id="2055" name="Google Shape;2055;p134"/>
            <p:cNvGrpSpPr/>
            <p:nvPr/>
          </p:nvGrpSpPr>
          <p:grpSpPr>
            <a:xfrm>
              <a:off x="5625323" y="1524076"/>
              <a:ext cx="590698" cy="160695"/>
              <a:chOff x="5625323" y="1524076"/>
              <a:chExt cx="590698" cy="160695"/>
            </a:xfrm>
          </p:grpSpPr>
          <p:sp>
            <p:nvSpPr>
              <p:cNvPr id="2056" name="Google Shape;2056;p134"/>
              <p:cNvSpPr/>
              <p:nvPr/>
            </p:nvSpPr>
            <p:spPr>
              <a:xfrm>
                <a:off x="5625323" y="1524076"/>
                <a:ext cx="590698" cy="160695"/>
              </a:xfrm>
              <a:prstGeom prst="roundRect">
                <a:avLst>
                  <a:gd name="adj" fmla="val 31918"/>
                </a:avLst>
              </a:prstGeom>
              <a:noFill/>
              <a:ln w="28575" cap="flat" cmpd="sng">
                <a:solidFill>
                  <a:srgbClr val="00ACE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9">
                  <a:solidFill>
                    <a:srgbClr val="00ACE0"/>
                  </a:solidFill>
                  <a:latin typeface="Arial"/>
                  <a:ea typeface="Arial"/>
                  <a:cs typeface="Arial"/>
                  <a:sym typeface="Arial"/>
                </a:endParaRPr>
              </a:p>
            </p:txBody>
          </p:sp>
          <p:sp>
            <p:nvSpPr>
              <p:cNvPr id="2057" name="Google Shape;2057;p134"/>
              <p:cNvSpPr/>
              <p:nvPr/>
            </p:nvSpPr>
            <p:spPr>
              <a:xfrm>
                <a:off x="5671056" y="1570373"/>
                <a:ext cx="80914" cy="75699"/>
              </a:xfrm>
              <a:prstGeom prst="roundRect">
                <a:avLst>
                  <a:gd name="adj" fmla="val 31918"/>
                </a:avLst>
              </a:prstGeom>
              <a:solidFill>
                <a:srgbClr val="00B9BE"/>
              </a:solidFill>
              <a:ln w="28575" cap="flat" cmpd="sng">
                <a:solidFill>
                  <a:srgbClr val="00ACE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9">
                  <a:solidFill>
                    <a:srgbClr val="00ACE0"/>
                  </a:solidFill>
                  <a:latin typeface="Arial"/>
                  <a:ea typeface="Arial"/>
                  <a:cs typeface="Arial"/>
                  <a:sym typeface="Arial"/>
                </a:endParaRPr>
              </a:p>
            </p:txBody>
          </p:sp>
        </p:grpSp>
        <p:sp>
          <p:nvSpPr>
            <p:cNvPr id="2058" name="Google Shape;2058;p134"/>
            <p:cNvSpPr/>
            <p:nvPr/>
          </p:nvSpPr>
          <p:spPr>
            <a:xfrm>
              <a:off x="5563743" y="1464912"/>
              <a:ext cx="712397" cy="933796"/>
            </a:xfrm>
            <a:prstGeom prst="roundRect">
              <a:avLst>
                <a:gd name="adj" fmla="val 14243"/>
              </a:avLst>
            </a:prstGeom>
            <a:noFill/>
            <a:ln w="28575" cap="flat" cmpd="sng">
              <a:solidFill>
                <a:srgbClr val="00ACE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9">
                <a:solidFill>
                  <a:srgbClr val="00ACE0"/>
                </a:solidFill>
                <a:latin typeface="Arial"/>
                <a:ea typeface="Arial"/>
                <a:cs typeface="Arial"/>
                <a:sym typeface="Arial"/>
              </a:endParaRPr>
            </a:p>
          </p:txBody>
        </p:sp>
        <p:grpSp>
          <p:nvGrpSpPr>
            <p:cNvPr id="2059" name="Google Shape;2059;p134"/>
            <p:cNvGrpSpPr/>
            <p:nvPr/>
          </p:nvGrpSpPr>
          <p:grpSpPr>
            <a:xfrm>
              <a:off x="5625323" y="1959086"/>
              <a:ext cx="590698" cy="160695"/>
              <a:chOff x="5625323" y="1959086"/>
              <a:chExt cx="590698" cy="160695"/>
            </a:xfrm>
          </p:grpSpPr>
          <p:sp>
            <p:nvSpPr>
              <p:cNvPr id="2060" name="Google Shape;2060;p134"/>
              <p:cNvSpPr/>
              <p:nvPr/>
            </p:nvSpPr>
            <p:spPr>
              <a:xfrm>
                <a:off x="5625323" y="1959086"/>
                <a:ext cx="590698" cy="160695"/>
              </a:xfrm>
              <a:prstGeom prst="roundRect">
                <a:avLst>
                  <a:gd name="adj" fmla="val 31918"/>
                </a:avLst>
              </a:prstGeom>
              <a:noFill/>
              <a:ln w="28575" cap="flat" cmpd="sng">
                <a:solidFill>
                  <a:srgbClr val="00ACE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9">
                  <a:solidFill>
                    <a:srgbClr val="00ACE0"/>
                  </a:solidFill>
                  <a:latin typeface="Arial"/>
                  <a:ea typeface="Arial"/>
                  <a:cs typeface="Arial"/>
                  <a:sym typeface="Arial"/>
                </a:endParaRPr>
              </a:p>
            </p:txBody>
          </p:sp>
          <p:sp>
            <p:nvSpPr>
              <p:cNvPr id="2061" name="Google Shape;2061;p134"/>
              <p:cNvSpPr/>
              <p:nvPr/>
            </p:nvSpPr>
            <p:spPr>
              <a:xfrm>
                <a:off x="5671056" y="2000119"/>
                <a:ext cx="80914" cy="75699"/>
              </a:xfrm>
              <a:prstGeom prst="roundRect">
                <a:avLst>
                  <a:gd name="adj" fmla="val 31918"/>
                </a:avLst>
              </a:prstGeom>
              <a:solidFill>
                <a:srgbClr val="00B9BE"/>
              </a:solidFill>
              <a:ln w="28575" cap="flat" cmpd="sng">
                <a:solidFill>
                  <a:srgbClr val="00ACE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9">
                  <a:solidFill>
                    <a:srgbClr val="00ACE0"/>
                  </a:solidFill>
                  <a:latin typeface="Arial"/>
                  <a:ea typeface="Arial"/>
                  <a:cs typeface="Arial"/>
                  <a:sym typeface="Arial"/>
                </a:endParaRPr>
              </a:p>
            </p:txBody>
          </p:sp>
        </p:grpSp>
        <p:grpSp>
          <p:nvGrpSpPr>
            <p:cNvPr id="2062" name="Google Shape;2062;p134"/>
            <p:cNvGrpSpPr/>
            <p:nvPr/>
          </p:nvGrpSpPr>
          <p:grpSpPr>
            <a:xfrm>
              <a:off x="5625323" y="2176591"/>
              <a:ext cx="590698" cy="160695"/>
              <a:chOff x="5625323" y="2176591"/>
              <a:chExt cx="590698" cy="160695"/>
            </a:xfrm>
          </p:grpSpPr>
          <p:sp>
            <p:nvSpPr>
              <p:cNvPr id="2063" name="Google Shape;2063;p134"/>
              <p:cNvSpPr/>
              <p:nvPr/>
            </p:nvSpPr>
            <p:spPr>
              <a:xfrm>
                <a:off x="5625323" y="2176591"/>
                <a:ext cx="590698" cy="160695"/>
              </a:xfrm>
              <a:prstGeom prst="roundRect">
                <a:avLst>
                  <a:gd name="adj" fmla="val 31918"/>
                </a:avLst>
              </a:prstGeom>
              <a:noFill/>
              <a:ln w="28575" cap="flat" cmpd="sng">
                <a:solidFill>
                  <a:srgbClr val="00ACE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9">
                  <a:solidFill>
                    <a:srgbClr val="00ACE0"/>
                  </a:solidFill>
                  <a:latin typeface="Arial"/>
                  <a:ea typeface="Arial"/>
                  <a:cs typeface="Arial"/>
                  <a:sym typeface="Arial"/>
                </a:endParaRPr>
              </a:p>
            </p:txBody>
          </p:sp>
          <p:sp>
            <p:nvSpPr>
              <p:cNvPr id="2064" name="Google Shape;2064;p134"/>
              <p:cNvSpPr/>
              <p:nvPr/>
            </p:nvSpPr>
            <p:spPr>
              <a:xfrm>
                <a:off x="5671056" y="2217625"/>
                <a:ext cx="80914" cy="75699"/>
              </a:xfrm>
              <a:prstGeom prst="roundRect">
                <a:avLst>
                  <a:gd name="adj" fmla="val 31918"/>
                </a:avLst>
              </a:prstGeom>
              <a:solidFill>
                <a:srgbClr val="00B9BE"/>
              </a:solidFill>
              <a:ln w="28575" cap="flat" cmpd="sng">
                <a:solidFill>
                  <a:srgbClr val="00ACE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9">
                  <a:solidFill>
                    <a:srgbClr val="00ACE0"/>
                  </a:solidFill>
                  <a:latin typeface="Arial"/>
                  <a:ea typeface="Arial"/>
                  <a:cs typeface="Arial"/>
                  <a:sym typeface="Arial"/>
                </a:endParaRPr>
              </a:p>
            </p:txBody>
          </p:sp>
        </p:grpSp>
        <p:sp>
          <p:nvSpPr>
            <p:cNvPr id="2065" name="Google Shape;2065;p134"/>
            <p:cNvSpPr/>
            <p:nvPr/>
          </p:nvSpPr>
          <p:spPr>
            <a:xfrm>
              <a:off x="5979232" y="1376832"/>
              <a:ext cx="450022" cy="228268"/>
            </a:xfrm>
            <a:prstGeom prst="roundRect">
              <a:avLst>
                <a:gd name="adj" fmla="val 29843"/>
              </a:avLst>
            </a:prstGeom>
            <a:solidFill>
              <a:schemeClr val="lt1"/>
            </a:solidFill>
            <a:ln w="38100" cap="flat" cmpd="sng">
              <a:solidFill>
                <a:srgbClr val="00ACE0"/>
              </a:solid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US" sz="1100" b="1">
                  <a:solidFill>
                    <a:srgbClr val="00ACE0"/>
                  </a:solidFill>
                  <a:latin typeface="Arial"/>
                  <a:ea typeface="Arial"/>
                  <a:cs typeface="Arial"/>
                  <a:sym typeface="Arial"/>
                </a:rPr>
                <a:t>APP</a:t>
              </a:r>
              <a:endParaRPr/>
            </a:p>
          </p:txBody>
        </p:sp>
      </p:grpSp>
      <p:grpSp>
        <p:nvGrpSpPr>
          <p:cNvPr id="2066" name="Google Shape;2066;p134"/>
          <p:cNvGrpSpPr/>
          <p:nvPr/>
        </p:nvGrpSpPr>
        <p:grpSpPr>
          <a:xfrm>
            <a:off x="5769110" y="1373115"/>
            <a:ext cx="865511" cy="1021876"/>
            <a:chOff x="5563743" y="1376832"/>
            <a:chExt cx="865511" cy="1021876"/>
          </a:xfrm>
        </p:grpSpPr>
        <p:grpSp>
          <p:nvGrpSpPr>
            <p:cNvPr id="2067" name="Google Shape;2067;p134"/>
            <p:cNvGrpSpPr/>
            <p:nvPr/>
          </p:nvGrpSpPr>
          <p:grpSpPr>
            <a:xfrm>
              <a:off x="5625323" y="1741581"/>
              <a:ext cx="590698" cy="160695"/>
              <a:chOff x="5625323" y="1741581"/>
              <a:chExt cx="590698" cy="160695"/>
            </a:xfrm>
          </p:grpSpPr>
          <p:sp>
            <p:nvSpPr>
              <p:cNvPr id="2068" name="Google Shape;2068;p134"/>
              <p:cNvSpPr/>
              <p:nvPr/>
            </p:nvSpPr>
            <p:spPr>
              <a:xfrm>
                <a:off x="5625323" y="1741581"/>
                <a:ext cx="590698" cy="160695"/>
              </a:xfrm>
              <a:prstGeom prst="roundRect">
                <a:avLst>
                  <a:gd name="adj" fmla="val 31918"/>
                </a:avLst>
              </a:prstGeom>
              <a:noFill/>
              <a:ln w="28575" cap="flat" cmpd="sng">
                <a:solidFill>
                  <a:srgbClr val="00ACE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9">
                  <a:solidFill>
                    <a:srgbClr val="00ACE0"/>
                  </a:solidFill>
                  <a:latin typeface="Arial"/>
                  <a:ea typeface="Arial"/>
                  <a:cs typeface="Arial"/>
                  <a:sym typeface="Arial"/>
                </a:endParaRPr>
              </a:p>
            </p:txBody>
          </p:sp>
          <p:sp>
            <p:nvSpPr>
              <p:cNvPr id="2069" name="Google Shape;2069;p134"/>
              <p:cNvSpPr/>
              <p:nvPr/>
            </p:nvSpPr>
            <p:spPr>
              <a:xfrm>
                <a:off x="5671056" y="1782615"/>
                <a:ext cx="80914" cy="75699"/>
              </a:xfrm>
              <a:prstGeom prst="roundRect">
                <a:avLst>
                  <a:gd name="adj" fmla="val 31918"/>
                </a:avLst>
              </a:prstGeom>
              <a:solidFill>
                <a:srgbClr val="00B9BE"/>
              </a:solidFill>
              <a:ln w="28575" cap="flat" cmpd="sng">
                <a:solidFill>
                  <a:srgbClr val="00ACE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9">
                  <a:solidFill>
                    <a:srgbClr val="00ACE0"/>
                  </a:solidFill>
                  <a:latin typeface="Arial"/>
                  <a:ea typeface="Arial"/>
                  <a:cs typeface="Arial"/>
                  <a:sym typeface="Arial"/>
                </a:endParaRPr>
              </a:p>
            </p:txBody>
          </p:sp>
        </p:grpSp>
        <p:grpSp>
          <p:nvGrpSpPr>
            <p:cNvPr id="2070" name="Google Shape;2070;p134"/>
            <p:cNvGrpSpPr/>
            <p:nvPr/>
          </p:nvGrpSpPr>
          <p:grpSpPr>
            <a:xfrm>
              <a:off x="5625323" y="1524076"/>
              <a:ext cx="590698" cy="160695"/>
              <a:chOff x="5625323" y="1524076"/>
              <a:chExt cx="590698" cy="160695"/>
            </a:xfrm>
          </p:grpSpPr>
          <p:sp>
            <p:nvSpPr>
              <p:cNvPr id="2071" name="Google Shape;2071;p134"/>
              <p:cNvSpPr/>
              <p:nvPr/>
            </p:nvSpPr>
            <p:spPr>
              <a:xfrm>
                <a:off x="5625323" y="1524076"/>
                <a:ext cx="590698" cy="160695"/>
              </a:xfrm>
              <a:prstGeom prst="roundRect">
                <a:avLst>
                  <a:gd name="adj" fmla="val 31918"/>
                </a:avLst>
              </a:prstGeom>
              <a:noFill/>
              <a:ln w="28575" cap="flat" cmpd="sng">
                <a:solidFill>
                  <a:srgbClr val="00ACE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9">
                  <a:solidFill>
                    <a:srgbClr val="00ACE0"/>
                  </a:solidFill>
                  <a:latin typeface="Arial"/>
                  <a:ea typeface="Arial"/>
                  <a:cs typeface="Arial"/>
                  <a:sym typeface="Arial"/>
                </a:endParaRPr>
              </a:p>
            </p:txBody>
          </p:sp>
          <p:sp>
            <p:nvSpPr>
              <p:cNvPr id="2072" name="Google Shape;2072;p134"/>
              <p:cNvSpPr/>
              <p:nvPr/>
            </p:nvSpPr>
            <p:spPr>
              <a:xfrm>
                <a:off x="5671056" y="1570373"/>
                <a:ext cx="80914" cy="75699"/>
              </a:xfrm>
              <a:prstGeom prst="roundRect">
                <a:avLst>
                  <a:gd name="adj" fmla="val 31918"/>
                </a:avLst>
              </a:prstGeom>
              <a:solidFill>
                <a:srgbClr val="00B9BE"/>
              </a:solidFill>
              <a:ln w="28575" cap="flat" cmpd="sng">
                <a:solidFill>
                  <a:srgbClr val="00ACE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9">
                  <a:solidFill>
                    <a:srgbClr val="00ACE0"/>
                  </a:solidFill>
                  <a:latin typeface="Arial"/>
                  <a:ea typeface="Arial"/>
                  <a:cs typeface="Arial"/>
                  <a:sym typeface="Arial"/>
                </a:endParaRPr>
              </a:p>
            </p:txBody>
          </p:sp>
        </p:grpSp>
        <p:sp>
          <p:nvSpPr>
            <p:cNvPr id="2073" name="Google Shape;2073;p134"/>
            <p:cNvSpPr/>
            <p:nvPr/>
          </p:nvSpPr>
          <p:spPr>
            <a:xfrm>
              <a:off x="5563743" y="1464912"/>
              <a:ext cx="712397" cy="933796"/>
            </a:xfrm>
            <a:prstGeom prst="roundRect">
              <a:avLst>
                <a:gd name="adj" fmla="val 14243"/>
              </a:avLst>
            </a:prstGeom>
            <a:noFill/>
            <a:ln w="28575" cap="flat" cmpd="sng">
              <a:solidFill>
                <a:srgbClr val="00ACE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9">
                <a:solidFill>
                  <a:srgbClr val="00ACE0"/>
                </a:solidFill>
                <a:latin typeface="Arial"/>
                <a:ea typeface="Arial"/>
                <a:cs typeface="Arial"/>
                <a:sym typeface="Arial"/>
              </a:endParaRPr>
            </a:p>
          </p:txBody>
        </p:sp>
        <p:grpSp>
          <p:nvGrpSpPr>
            <p:cNvPr id="2074" name="Google Shape;2074;p134"/>
            <p:cNvGrpSpPr/>
            <p:nvPr/>
          </p:nvGrpSpPr>
          <p:grpSpPr>
            <a:xfrm>
              <a:off x="5625323" y="1959086"/>
              <a:ext cx="590698" cy="160695"/>
              <a:chOff x="5625323" y="1959086"/>
              <a:chExt cx="590698" cy="160695"/>
            </a:xfrm>
          </p:grpSpPr>
          <p:sp>
            <p:nvSpPr>
              <p:cNvPr id="2075" name="Google Shape;2075;p134"/>
              <p:cNvSpPr/>
              <p:nvPr/>
            </p:nvSpPr>
            <p:spPr>
              <a:xfrm>
                <a:off x="5625323" y="1959086"/>
                <a:ext cx="590698" cy="160695"/>
              </a:xfrm>
              <a:prstGeom prst="roundRect">
                <a:avLst>
                  <a:gd name="adj" fmla="val 31918"/>
                </a:avLst>
              </a:prstGeom>
              <a:noFill/>
              <a:ln w="28575" cap="flat" cmpd="sng">
                <a:solidFill>
                  <a:srgbClr val="00ACE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9">
                  <a:solidFill>
                    <a:srgbClr val="00ACE0"/>
                  </a:solidFill>
                  <a:latin typeface="Arial"/>
                  <a:ea typeface="Arial"/>
                  <a:cs typeface="Arial"/>
                  <a:sym typeface="Arial"/>
                </a:endParaRPr>
              </a:p>
            </p:txBody>
          </p:sp>
          <p:sp>
            <p:nvSpPr>
              <p:cNvPr id="2076" name="Google Shape;2076;p134"/>
              <p:cNvSpPr/>
              <p:nvPr/>
            </p:nvSpPr>
            <p:spPr>
              <a:xfrm>
                <a:off x="5671056" y="2000119"/>
                <a:ext cx="80914" cy="75699"/>
              </a:xfrm>
              <a:prstGeom prst="roundRect">
                <a:avLst>
                  <a:gd name="adj" fmla="val 31918"/>
                </a:avLst>
              </a:prstGeom>
              <a:solidFill>
                <a:srgbClr val="00B9BE"/>
              </a:solidFill>
              <a:ln w="28575" cap="flat" cmpd="sng">
                <a:solidFill>
                  <a:srgbClr val="00ACE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9">
                  <a:solidFill>
                    <a:srgbClr val="00ACE0"/>
                  </a:solidFill>
                  <a:latin typeface="Arial"/>
                  <a:ea typeface="Arial"/>
                  <a:cs typeface="Arial"/>
                  <a:sym typeface="Arial"/>
                </a:endParaRPr>
              </a:p>
            </p:txBody>
          </p:sp>
        </p:grpSp>
        <p:grpSp>
          <p:nvGrpSpPr>
            <p:cNvPr id="2077" name="Google Shape;2077;p134"/>
            <p:cNvGrpSpPr/>
            <p:nvPr/>
          </p:nvGrpSpPr>
          <p:grpSpPr>
            <a:xfrm>
              <a:off x="5625323" y="2176591"/>
              <a:ext cx="590698" cy="160695"/>
              <a:chOff x="5625323" y="2176591"/>
              <a:chExt cx="590698" cy="160695"/>
            </a:xfrm>
          </p:grpSpPr>
          <p:sp>
            <p:nvSpPr>
              <p:cNvPr id="2078" name="Google Shape;2078;p134"/>
              <p:cNvSpPr/>
              <p:nvPr/>
            </p:nvSpPr>
            <p:spPr>
              <a:xfrm>
                <a:off x="5625323" y="2176591"/>
                <a:ext cx="590698" cy="160695"/>
              </a:xfrm>
              <a:prstGeom prst="roundRect">
                <a:avLst>
                  <a:gd name="adj" fmla="val 31918"/>
                </a:avLst>
              </a:prstGeom>
              <a:noFill/>
              <a:ln w="28575" cap="flat" cmpd="sng">
                <a:solidFill>
                  <a:srgbClr val="00ACE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9">
                  <a:solidFill>
                    <a:srgbClr val="00ACE0"/>
                  </a:solidFill>
                  <a:latin typeface="Arial"/>
                  <a:ea typeface="Arial"/>
                  <a:cs typeface="Arial"/>
                  <a:sym typeface="Arial"/>
                </a:endParaRPr>
              </a:p>
            </p:txBody>
          </p:sp>
          <p:sp>
            <p:nvSpPr>
              <p:cNvPr id="2079" name="Google Shape;2079;p134"/>
              <p:cNvSpPr/>
              <p:nvPr/>
            </p:nvSpPr>
            <p:spPr>
              <a:xfrm>
                <a:off x="5671056" y="2217625"/>
                <a:ext cx="80914" cy="75699"/>
              </a:xfrm>
              <a:prstGeom prst="roundRect">
                <a:avLst>
                  <a:gd name="adj" fmla="val 31918"/>
                </a:avLst>
              </a:prstGeom>
              <a:solidFill>
                <a:srgbClr val="00B9BE"/>
              </a:solidFill>
              <a:ln w="28575" cap="flat" cmpd="sng">
                <a:solidFill>
                  <a:srgbClr val="00ACE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9">
                  <a:solidFill>
                    <a:srgbClr val="00ACE0"/>
                  </a:solidFill>
                  <a:latin typeface="Arial"/>
                  <a:ea typeface="Arial"/>
                  <a:cs typeface="Arial"/>
                  <a:sym typeface="Arial"/>
                </a:endParaRPr>
              </a:p>
            </p:txBody>
          </p:sp>
        </p:grpSp>
        <p:sp>
          <p:nvSpPr>
            <p:cNvPr id="2080" name="Google Shape;2080;p134"/>
            <p:cNvSpPr/>
            <p:nvPr/>
          </p:nvSpPr>
          <p:spPr>
            <a:xfrm>
              <a:off x="5979232" y="1376832"/>
              <a:ext cx="450022" cy="228268"/>
            </a:xfrm>
            <a:prstGeom prst="roundRect">
              <a:avLst>
                <a:gd name="adj" fmla="val 29843"/>
              </a:avLst>
            </a:prstGeom>
            <a:solidFill>
              <a:schemeClr val="lt1"/>
            </a:solidFill>
            <a:ln w="38100" cap="flat" cmpd="sng">
              <a:solidFill>
                <a:srgbClr val="00ACE0"/>
              </a:solid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US" sz="1100" b="1">
                  <a:solidFill>
                    <a:srgbClr val="00ACE0"/>
                  </a:solidFill>
                  <a:latin typeface="Arial"/>
                  <a:ea typeface="Arial"/>
                  <a:cs typeface="Arial"/>
                  <a:sym typeface="Arial"/>
                </a:rPr>
                <a:t>APP</a:t>
              </a:r>
              <a:endParaRPr/>
            </a:p>
          </p:txBody>
        </p:sp>
      </p:grpSp>
      <p:grpSp>
        <p:nvGrpSpPr>
          <p:cNvPr id="2081" name="Google Shape;2081;p134"/>
          <p:cNvGrpSpPr/>
          <p:nvPr/>
        </p:nvGrpSpPr>
        <p:grpSpPr>
          <a:xfrm>
            <a:off x="7917577" y="1380549"/>
            <a:ext cx="865511" cy="1021876"/>
            <a:chOff x="5563743" y="1376832"/>
            <a:chExt cx="865511" cy="1021876"/>
          </a:xfrm>
        </p:grpSpPr>
        <p:grpSp>
          <p:nvGrpSpPr>
            <p:cNvPr id="2082" name="Google Shape;2082;p134"/>
            <p:cNvGrpSpPr/>
            <p:nvPr/>
          </p:nvGrpSpPr>
          <p:grpSpPr>
            <a:xfrm>
              <a:off x="5625323" y="1741581"/>
              <a:ext cx="590698" cy="160695"/>
              <a:chOff x="5625323" y="1741581"/>
              <a:chExt cx="590698" cy="160695"/>
            </a:xfrm>
          </p:grpSpPr>
          <p:sp>
            <p:nvSpPr>
              <p:cNvPr id="2083" name="Google Shape;2083;p134"/>
              <p:cNvSpPr/>
              <p:nvPr/>
            </p:nvSpPr>
            <p:spPr>
              <a:xfrm>
                <a:off x="5625323" y="1741581"/>
                <a:ext cx="590698" cy="160695"/>
              </a:xfrm>
              <a:prstGeom prst="roundRect">
                <a:avLst>
                  <a:gd name="adj" fmla="val 31918"/>
                </a:avLst>
              </a:prstGeom>
              <a:noFill/>
              <a:ln w="28575" cap="flat" cmpd="sng">
                <a:solidFill>
                  <a:srgbClr val="00ACE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9">
                  <a:solidFill>
                    <a:srgbClr val="00ACE0"/>
                  </a:solidFill>
                  <a:latin typeface="Arial"/>
                  <a:ea typeface="Arial"/>
                  <a:cs typeface="Arial"/>
                  <a:sym typeface="Arial"/>
                </a:endParaRPr>
              </a:p>
            </p:txBody>
          </p:sp>
          <p:sp>
            <p:nvSpPr>
              <p:cNvPr id="2084" name="Google Shape;2084;p134"/>
              <p:cNvSpPr/>
              <p:nvPr/>
            </p:nvSpPr>
            <p:spPr>
              <a:xfrm>
                <a:off x="5671056" y="1782615"/>
                <a:ext cx="80914" cy="75699"/>
              </a:xfrm>
              <a:prstGeom prst="roundRect">
                <a:avLst>
                  <a:gd name="adj" fmla="val 31918"/>
                </a:avLst>
              </a:prstGeom>
              <a:solidFill>
                <a:srgbClr val="00B9BE"/>
              </a:solidFill>
              <a:ln w="28575" cap="flat" cmpd="sng">
                <a:solidFill>
                  <a:srgbClr val="00ACE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9">
                  <a:solidFill>
                    <a:srgbClr val="00ACE0"/>
                  </a:solidFill>
                  <a:latin typeface="Arial"/>
                  <a:ea typeface="Arial"/>
                  <a:cs typeface="Arial"/>
                  <a:sym typeface="Arial"/>
                </a:endParaRPr>
              </a:p>
            </p:txBody>
          </p:sp>
        </p:grpSp>
        <p:grpSp>
          <p:nvGrpSpPr>
            <p:cNvPr id="2085" name="Google Shape;2085;p134"/>
            <p:cNvGrpSpPr/>
            <p:nvPr/>
          </p:nvGrpSpPr>
          <p:grpSpPr>
            <a:xfrm>
              <a:off x="5625323" y="1524076"/>
              <a:ext cx="590698" cy="160695"/>
              <a:chOff x="5625323" y="1524076"/>
              <a:chExt cx="590698" cy="160695"/>
            </a:xfrm>
          </p:grpSpPr>
          <p:sp>
            <p:nvSpPr>
              <p:cNvPr id="2086" name="Google Shape;2086;p134"/>
              <p:cNvSpPr/>
              <p:nvPr/>
            </p:nvSpPr>
            <p:spPr>
              <a:xfrm>
                <a:off x="5625323" y="1524076"/>
                <a:ext cx="590698" cy="160695"/>
              </a:xfrm>
              <a:prstGeom prst="roundRect">
                <a:avLst>
                  <a:gd name="adj" fmla="val 31918"/>
                </a:avLst>
              </a:prstGeom>
              <a:noFill/>
              <a:ln w="28575" cap="flat" cmpd="sng">
                <a:solidFill>
                  <a:srgbClr val="00ACE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9">
                  <a:solidFill>
                    <a:srgbClr val="00ACE0"/>
                  </a:solidFill>
                  <a:latin typeface="Arial"/>
                  <a:ea typeface="Arial"/>
                  <a:cs typeface="Arial"/>
                  <a:sym typeface="Arial"/>
                </a:endParaRPr>
              </a:p>
            </p:txBody>
          </p:sp>
          <p:sp>
            <p:nvSpPr>
              <p:cNvPr id="2087" name="Google Shape;2087;p134"/>
              <p:cNvSpPr/>
              <p:nvPr/>
            </p:nvSpPr>
            <p:spPr>
              <a:xfrm>
                <a:off x="5671056" y="1570373"/>
                <a:ext cx="80914" cy="75699"/>
              </a:xfrm>
              <a:prstGeom prst="roundRect">
                <a:avLst>
                  <a:gd name="adj" fmla="val 31918"/>
                </a:avLst>
              </a:prstGeom>
              <a:solidFill>
                <a:srgbClr val="00B9BE"/>
              </a:solidFill>
              <a:ln w="28575" cap="flat" cmpd="sng">
                <a:solidFill>
                  <a:srgbClr val="00ACE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9">
                  <a:solidFill>
                    <a:srgbClr val="00ACE0"/>
                  </a:solidFill>
                  <a:latin typeface="Arial"/>
                  <a:ea typeface="Arial"/>
                  <a:cs typeface="Arial"/>
                  <a:sym typeface="Arial"/>
                </a:endParaRPr>
              </a:p>
            </p:txBody>
          </p:sp>
        </p:grpSp>
        <p:sp>
          <p:nvSpPr>
            <p:cNvPr id="2088" name="Google Shape;2088;p134"/>
            <p:cNvSpPr/>
            <p:nvPr/>
          </p:nvSpPr>
          <p:spPr>
            <a:xfrm>
              <a:off x="5563743" y="1464912"/>
              <a:ext cx="712397" cy="933796"/>
            </a:xfrm>
            <a:prstGeom prst="roundRect">
              <a:avLst>
                <a:gd name="adj" fmla="val 14243"/>
              </a:avLst>
            </a:prstGeom>
            <a:noFill/>
            <a:ln w="28575" cap="flat" cmpd="sng">
              <a:solidFill>
                <a:srgbClr val="00ACE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9">
                <a:solidFill>
                  <a:srgbClr val="00ACE0"/>
                </a:solidFill>
                <a:latin typeface="Arial"/>
                <a:ea typeface="Arial"/>
                <a:cs typeface="Arial"/>
                <a:sym typeface="Arial"/>
              </a:endParaRPr>
            </a:p>
          </p:txBody>
        </p:sp>
        <p:grpSp>
          <p:nvGrpSpPr>
            <p:cNvPr id="2089" name="Google Shape;2089;p134"/>
            <p:cNvGrpSpPr/>
            <p:nvPr/>
          </p:nvGrpSpPr>
          <p:grpSpPr>
            <a:xfrm>
              <a:off x="5625323" y="1959086"/>
              <a:ext cx="590698" cy="160695"/>
              <a:chOff x="5625323" y="1959086"/>
              <a:chExt cx="590698" cy="160695"/>
            </a:xfrm>
          </p:grpSpPr>
          <p:sp>
            <p:nvSpPr>
              <p:cNvPr id="2090" name="Google Shape;2090;p134"/>
              <p:cNvSpPr/>
              <p:nvPr/>
            </p:nvSpPr>
            <p:spPr>
              <a:xfrm>
                <a:off x="5625323" y="1959086"/>
                <a:ext cx="590698" cy="160695"/>
              </a:xfrm>
              <a:prstGeom prst="roundRect">
                <a:avLst>
                  <a:gd name="adj" fmla="val 31918"/>
                </a:avLst>
              </a:prstGeom>
              <a:noFill/>
              <a:ln w="28575" cap="flat" cmpd="sng">
                <a:solidFill>
                  <a:srgbClr val="00ACE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9">
                  <a:solidFill>
                    <a:srgbClr val="00ACE0"/>
                  </a:solidFill>
                  <a:latin typeface="Arial"/>
                  <a:ea typeface="Arial"/>
                  <a:cs typeface="Arial"/>
                  <a:sym typeface="Arial"/>
                </a:endParaRPr>
              </a:p>
            </p:txBody>
          </p:sp>
          <p:sp>
            <p:nvSpPr>
              <p:cNvPr id="2091" name="Google Shape;2091;p134"/>
              <p:cNvSpPr/>
              <p:nvPr/>
            </p:nvSpPr>
            <p:spPr>
              <a:xfrm>
                <a:off x="5671056" y="2000119"/>
                <a:ext cx="80914" cy="75699"/>
              </a:xfrm>
              <a:prstGeom prst="roundRect">
                <a:avLst>
                  <a:gd name="adj" fmla="val 31918"/>
                </a:avLst>
              </a:prstGeom>
              <a:solidFill>
                <a:srgbClr val="00B9BE"/>
              </a:solidFill>
              <a:ln w="28575" cap="flat" cmpd="sng">
                <a:solidFill>
                  <a:srgbClr val="00ACE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9">
                  <a:solidFill>
                    <a:srgbClr val="00ACE0"/>
                  </a:solidFill>
                  <a:latin typeface="Arial"/>
                  <a:ea typeface="Arial"/>
                  <a:cs typeface="Arial"/>
                  <a:sym typeface="Arial"/>
                </a:endParaRPr>
              </a:p>
            </p:txBody>
          </p:sp>
        </p:grpSp>
        <p:grpSp>
          <p:nvGrpSpPr>
            <p:cNvPr id="2092" name="Google Shape;2092;p134"/>
            <p:cNvGrpSpPr/>
            <p:nvPr/>
          </p:nvGrpSpPr>
          <p:grpSpPr>
            <a:xfrm>
              <a:off x="5625323" y="2176591"/>
              <a:ext cx="590698" cy="160695"/>
              <a:chOff x="5625323" y="2176591"/>
              <a:chExt cx="590698" cy="160695"/>
            </a:xfrm>
          </p:grpSpPr>
          <p:sp>
            <p:nvSpPr>
              <p:cNvPr id="2093" name="Google Shape;2093;p134"/>
              <p:cNvSpPr/>
              <p:nvPr/>
            </p:nvSpPr>
            <p:spPr>
              <a:xfrm>
                <a:off x="5625323" y="2176591"/>
                <a:ext cx="590698" cy="160695"/>
              </a:xfrm>
              <a:prstGeom prst="roundRect">
                <a:avLst>
                  <a:gd name="adj" fmla="val 31918"/>
                </a:avLst>
              </a:prstGeom>
              <a:noFill/>
              <a:ln w="28575" cap="flat" cmpd="sng">
                <a:solidFill>
                  <a:srgbClr val="00ACE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9">
                  <a:solidFill>
                    <a:srgbClr val="00ACE0"/>
                  </a:solidFill>
                  <a:latin typeface="Arial"/>
                  <a:ea typeface="Arial"/>
                  <a:cs typeface="Arial"/>
                  <a:sym typeface="Arial"/>
                </a:endParaRPr>
              </a:p>
            </p:txBody>
          </p:sp>
          <p:sp>
            <p:nvSpPr>
              <p:cNvPr id="2094" name="Google Shape;2094;p134"/>
              <p:cNvSpPr/>
              <p:nvPr/>
            </p:nvSpPr>
            <p:spPr>
              <a:xfrm>
                <a:off x="5671056" y="2217625"/>
                <a:ext cx="80914" cy="75699"/>
              </a:xfrm>
              <a:prstGeom prst="roundRect">
                <a:avLst>
                  <a:gd name="adj" fmla="val 31918"/>
                </a:avLst>
              </a:prstGeom>
              <a:solidFill>
                <a:srgbClr val="00B9BE"/>
              </a:solidFill>
              <a:ln w="28575" cap="flat" cmpd="sng">
                <a:solidFill>
                  <a:srgbClr val="00ACE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799">
                  <a:solidFill>
                    <a:srgbClr val="00ACE0"/>
                  </a:solidFill>
                  <a:latin typeface="Arial"/>
                  <a:ea typeface="Arial"/>
                  <a:cs typeface="Arial"/>
                  <a:sym typeface="Arial"/>
                </a:endParaRPr>
              </a:p>
            </p:txBody>
          </p:sp>
        </p:grpSp>
        <p:sp>
          <p:nvSpPr>
            <p:cNvPr id="2095" name="Google Shape;2095;p134"/>
            <p:cNvSpPr/>
            <p:nvPr/>
          </p:nvSpPr>
          <p:spPr>
            <a:xfrm>
              <a:off x="5979232" y="1376832"/>
              <a:ext cx="450022" cy="228268"/>
            </a:xfrm>
            <a:prstGeom prst="roundRect">
              <a:avLst>
                <a:gd name="adj" fmla="val 29843"/>
              </a:avLst>
            </a:prstGeom>
            <a:solidFill>
              <a:schemeClr val="lt1"/>
            </a:solidFill>
            <a:ln w="38100" cap="flat" cmpd="sng">
              <a:solidFill>
                <a:srgbClr val="00ACE0"/>
              </a:solidFill>
              <a:prstDash val="solid"/>
              <a:miter lim="800000"/>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US" sz="1100" b="1">
                  <a:solidFill>
                    <a:srgbClr val="00ACE0"/>
                  </a:solidFill>
                  <a:latin typeface="Arial"/>
                  <a:ea typeface="Arial"/>
                  <a:cs typeface="Arial"/>
                  <a:sym typeface="Arial"/>
                </a:rPr>
                <a:t>APP</a:t>
              </a:r>
              <a:endParaRPr/>
            </a:p>
          </p:txBody>
        </p:sp>
      </p:grpSp>
    </p:spTree>
    <p:extLst>
      <p:ext uri="{BB962C8B-B14F-4D97-AF65-F5344CB8AC3E}">
        <p14:creationId xmlns:p14="http://schemas.microsoft.com/office/powerpoint/2010/main" val="40444005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pPr marL="0" indent="0">
              <a:lnSpc>
                <a:spcPct val="150000"/>
              </a:lnSpc>
              <a:buNone/>
            </a:pPr>
            <a:r>
              <a:rPr lang="en-US" dirty="0"/>
              <a:t>Couchbase offers a number of software development kits (SDKs) that enable programmatic access to Couchbase Server.</a:t>
            </a:r>
          </a:p>
          <a:p>
            <a:pPr>
              <a:lnSpc>
                <a:spcPct val="150000"/>
              </a:lnSpc>
            </a:pPr>
            <a:r>
              <a:rPr lang="en-US" dirty="0">
                <a:hlinkClick r:id="rId2"/>
              </a:rPr>
              <a:t>C SDK 2.4/2.5</a:t>
            </a:r>
            <a:r>
              <a:rPr lang="en-US" dirty="0"/>
              <a:t> The Couchbase C SDK provides a fast, callback-based API for interacting with your Couchbase cluster.</a:t>
            </a:r>
          </a:p>
          <a:p>
            <a:pPr>
              <a:lnSpc>
                <a:spcPct val="150000"/>
              </a:lnSpc>
            </a:pPr>
            <a:r>
              <a:rPr lang="en-US" dirty="0">
                <a:hlinkClick r:id="rId3"/>
              </a:rPr>
              <a:t>Go SDK 1.0</a:t>
            </a:r>
            <a:r>
              <a:rPr lang="en-US" dirty="0"/>
              <a:t> The Couchbase Go SDK is a native Go library and uses the high-performance </a:t>
            </a:r>
            <a:r>
              <a:rPr lang="en-US" dirty="0" err="1"/>
              <a:t>gocbcore</a:t>
            </a:r>
            <a:r>
              <a:rPr lang="en-US" dirty="0"/>
              <a:t> to handle communicating to the cluster over Couchbase’s binary protocols.</a:t>
            </a:r>
          </a:p>
          <a:p>
            <a:pPr>
              <a:lnSpc>
                <a:spcPct val="150000"/>
              </a:lnSpc>
            </a:pPr>
            <a:r>
              <a:rPr lang="en-US" dirty="0">
                <a:hlinkClick r:id="rId4"/>
              </a:rPr>
              <a:t>Java SDK 2.2</a:t>
            </a:r>
            <a:r>
              <a:rPr lang="en-US" dirty="0"/>
              <a:t> The Couchbase Java SDK provides synchronous/asynchronous (reactive) interfaces that allow your applications to interact with a Couchbase Server cluster.</a:t>
            </a:r>
          </a:p>
        </p:txBody>
      </p:sp>
      <p:sp>
        <p:nvSpPr>
          <p:cNvPr id="3" name="Title 2">
            <a:extLst>
              <a:ext uri="{FF2B5EF4-FFF2-40B4-BE49-F238E27FC236}">
                <a16:creationId xmlns:a16="http://schemas.microsoft.com/office/drawing/2014/main" id="{7671D6DE-F079-C949-9407-3720BADB6EC3}"/>
              </a:ext>
            </a:extLst>
          </p:cNvPr>
          <p:cNvSpPr>
            <a:spLocks noGrp="1"/>
          </p:cNvSpPr>
          <p:nvPr>
            <p:ph type="title"/>
          </p:nvPr>
        </p:nvSpPr>
        <p:spPr/>
        <p:txBody>
          <a:bodyPr/>
          <a:lstStyle/>
          <a:p>
            <a:r>
              <a:rPr lang="en-US" dirty="0"/>
              <a:t>Couchbase Server SDK’s</a:t>
            </a:r>
          </a:p>
        </p:txBody>
      </p:sp>
    </p:spTree>
    <p:extLst>
      <p:ext uri="{BB962C8B-B14F-4D97-AF65-F5344CB8AC3E}">
        <p14:creationId xmlns:p14="http://schemas.microsoft.com/office/powerpoint/2010/main" val="3572529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8322" y="1389850"/>
            <a:ext cx="11329987" cy="4999037"/>
          </a:xfrm>
        </p:spPr>
        <p:txBody>
          <a:bodyPr/>
          <a:lstStyle/>
          <a:p>
            <a:r>
              <a:rPr lang="en-US" dirty="0">
                <a:hlinkClick r:id="rId2"/>
              </a:rPr>
              <a:t>.NET SDK 2.2</a:t>
            </a:r>
            <a:r>
              <a:rPr lang="en-US" dirty="0"/>
              <a:t> The .NET Couchbase SDK provides a way to store and retrieve your objects to and from a Couchbase cluster. </a:t>
            </a:r>
          </a:p>
          <a:p>
            <a:r>
              <a:rPr lang="en-US" dirty="0">
                <a:hlinkClick r:id="rId3"/>
              </a:rPr>
              <a:t>Node.js SDK 2.0/2.1</a:t>
            </a:r>
            <a:r>
              <a:rPr lang="en-US" dirty="0"/>
              <a:t> This is a native Node.js module and uses Couchbase’s high performance C library to handle communicating to the cluster over Couchbase’s binary protocols.</a:t>
            </a:r>
          </a:p>
          <a:p>
            <a:r>
              <a:rPr lang="en-US" dirty="0">
                <a:hlinkClick r:id="rId4"/>
              </a:rPr>
              <a:t>PHP SDK 2.0/2.1</a:t>
            </a:r>
            <a:r>
              <a:rPr lang="en-US" dirty="0"/>
              <a:t> The Couchbase PHP SDK is a native PHP extension and uses the Couchbase high-performance C library to handle communicating to the cluster over Couchbase binary protocols.</a:t>
            </a:r>
          </a:p>
          <a:p>
            <a:r>
              <a:rPr lang="en-US" dirty="0">
                <a:hlinkClick r:id="rId5"/>
              </a:rPr>
              <a:t>Python SDK 2.0</a:t>
            </a:r>
            <a:r>
              <a:rPr lang="en-US" dirty="0"/>
              <a:t> The Couchbase Python SDK is written as a fast C extension with support for a traditional synchronous API, as well as </a:t>
            </a:r>
            <a:r>
              <a:rPr lang="en-US" dirty="0" err="1"/>
              <a:t>gevent</a:t>
            </a:r>
            <a:r>
              <a:rPr lang="en-US" dirty="0"/>
              <a:t> and twisted APIs for high performance asynchronous programming.</a:t>
            </a:r>
          </a:p>
        </p:txBody>
      </p:sp>
      <p:sp>
        <p:nvSpPr>
          <p:cNvPr id="3" name="Title 2">
            <a:extLst>
              <a:ext uri="{FF2B5EF4-FFF2-40B4-BE49-F238E27FC236}">
                <a16:creationId xmlns:a16="http://schemas.microsoft.com/office/drawing/2014/main" id="{7671D6DE-F079-C949-9407-3720BADB6EC3}"/>
              </a:ext>
            </a:extLst>
          </p:cNvPr>
          <p:cNvSpPr>
            <a:spLocks noGrp="1"/>
          </p:cNvSpPr>
          <p:nvPr>
            <p:ph type="title"/>
          </p:nvPr>
        </p:nvSpPr>
        <p:spPr/>
        <p:txBody>
          <a:bodyPr/>
          <a:lstStyle/>
          <a:p>
            <a:r>
              <a:rPr lang="en-US" dirty="0"/>
              <a:t>Couchbase Server SDK’s</a:t>
            </a:r>
          </a:p>
        </p:txBody>
      </p:sp>
    </p:spTree>
    <p:extLst>
      <p:ext uri="{BB962C8B-B14F-4D97-AF65-F5344CB8AC3E}">
        <p14:creationId xmlns:p14="http://schemas.microsoft.com/office/powerpoint/2010/main" val="3456206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5D6664-4058-446F-A39E-C439AC871315}"/>
              </a:ext>
            </a:extLst>
          </p:cNvPr>
          <p:cNvSpPr>
            <a:spLocks noGrp="1"/>
          </p:cNvSpPr>
          <p:nvPr>
            <p:ph type="title"/>
          </p:nvPr>
        </p:nvSpPr>
        <p:spPr/>
        <p:txBody>
          <a:bodyPr/>
          <a:lstStyle/>
          <a:p>
            <a:r>
              <a:rPr lang="en-US" dirty="0"/>
              <a:t>The tip of the iceberg</a:t>
            </a:r>
          </a:p>
        </p:txBody>
      </p:sp>
      <p:sp>
        <p:nvSpPr>
          <p:cNvPr id="4" name="Text Placeholder 3">
            <a:extLst>
              <a:ext uri="{FF2B5EF4-FFF2-40B4-BE49-F238E27FC236}">
                <a16:creationId xmlns:a16="http://schemas.microsoft.com/office/drawing/2014/main" id="{2DF856BA-65D7-47B7-A067-8F9F78C002D0}"/>
              </a:ext>
            </a:extLst>
          </p:cNvPr>
          <p:cNvSpPr>
            <a:spLocks noGrp="1"/>
          </p:cNvSpPr>
          <p:nvPr>
            <p:ph type="body" sz="quarter" idx="13"/>
          </p:nvPr>
        </p:nvSpPr>
        <p:spPr/>
        <p:txBody>
          <a:bodyPr/>
          <a:lstStyle/>
          <a:p>
            <a:r>
              <a:rPr lang="en-US" dirty="0"/>
              <a:t>6</a:t>
            </a:r>
          </a:p>
        </p:txBody>
      </p:sp>
    </p:spTree>
    <p:extLst>
      <p:ext uri="{BB962C8B-B14F-4D97-AF65-F5344CB8AC3E}">
        <p14:creationId xmlns:p14="http://schemas.microsoft.com/office/powerpoint/2010/main" val="3902063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a:t>What is NoSQL and why would I use it?</a:t>
            </a:r>
          </a:p>
          <a:p>
            <a:r>
              <a:rPr lang="en-US" dirty="0"/>
              <a:t>So many options! Which do I choose?</a:t>
            </a:r>
          </a:p>
          <a:p>
            <a:r>
              <a:rPr lang="en-US" dirty="0"/>
              <a:t>Getting started with Couchbase Server</a:t>
            </a:r>
          </a:p>
          <a:p>
            <a:pPr lvl="1"/>
            <a:r>
              <a:rPr lang="en-US" dirty="0"/>
              <a:t>Key features</a:t>
            </a:r>
          </a:p>
          <a:p>
            <a:pPr lvl="1"/>
            <a:r>
              <a:rPr lang="en-US" dirty="0"/>
              <a:t>Architecture</a:t>
            </a:r>
          </a:p>
          <a:p>
            <a:pPr lvl="1"/>
            <a:r>
              <a:rPr lang="en-US" dirty="0"/>
              <a:t>Installation</a:t>
            </a:r>
          </a:p>
          <a:p>
            <a:pPr lvl="1"/>
            <a:r>
              <a:rPr lang="en-US" dirty="0"/>
              <a:t>Accessing data</a:t>
            </a:r>
          </a:p>
          <a:p>
            <a:pPr lvl="2"/>
            <a:r>
              <a:rPr lang="en-US" dirty="0"/>
              <a:t>CLI</a:t>
            </a:r>
          </a:p>
          <a:p>
            <a:pPr lvl="2"/>
            <a:r>
              <a:rPr lang="en-US" dirty="0"/>
              <a:t>API</a:t>
            </a:r>
          </a:p>
          <a:p>
            <a:pPr lvl="2"/>
            <a:r>
              <a:rPr lang="en-US" dirty="0"/>
              <a:t>SDKs</a:t>
            </a:r>
          </a:p>
          <a:p>
            <a:pPr lvl="1"/>
            <a:endParaRPr lang="en-US" dirty="0"/>
          </a:p>
          <a:p>
            <a:pPr lvl="1"/>
            <a:endParaRPr lang="en-US" dirty="0"/>
          </a:p>
        </p:txBody>
      </p:sp>
      <p:sp>
        <p:nvSpPr>
          <p:cNvPr id="3" name="Title 2">
            <a:extLst>
              <a:ext uri="{FF2B5EF4-FFF2-40B4-BE49-F238E27FC236}">
                <a16:creationId xmlns:a16="http://schemas.microsoft.com/office/drawing/2014/main" id="{7671D6DE-F079-C949-9407-3720BADB6EC3}"/>
              </a:ext>
            </a:extLst>
          </p:cNvPr>
          <p:cNvSpPr>
            <a:spLocks noGrp="1"/>
          </p:cNvSpPr>
          <p:nvPr>
            <p:ph type="title"/>
          </p:nvPr>
        </p:nvSpPr>
        <p:spPr/>
        <p:txBody>
          <a:bodyPr/>
          <a:lstStyle/>
          <a:p>
            <a:r>
              <a:rPr lang="en-US" dirty="0"/>
              <a:t>Bringing it all together</a:t>
            </a:r>
          </a:p>
        </p:txBody>
      </p:sp>
      <p:pic>
        <p:nvPicPr>
          <p:cNvPr id="4" name="Picture 3">
            <a:extLst>
              <a:ext uri="{FF2B5EF4-FFF2-40B4-BE49-F238E27FC236}">
                <a16:creationId xmlns:a16="http://schemas.microsoft.com/office/drawing/2014/main" id="{661C6348-9DA2-FC4A-BABE-F06A60B14897}"/>
              </a:ext>
            </a:extLst>
          </p:cNvPr>
          <p:cNvPicPr>
            <a:picLocks noChangeAspect="1"/>
          </p:cNvPicPr>
          <p:nvPr/>
        </p:nvPicPr>
        <p:blipFill>
          <a:blip r:embed="rId2"/>
          <a:stretch>
            <a:fillRect/>
          </a:stretch>
        </p:blipFill>
        <p:spPr>
          <a:xfrm>
            <a:off x="6613524" y="1471099"/>
            <a:ext cx="5330825" cy="4843435"/>
          </a:xfrm>
          <a:prstGeom prst="rect">
            <a:avLst/>
          </a:prstGeom>
        </p:spPr>
      </p:pic>
    </p:spTree>
    <p:extLst>
      <p:ext uri="{BB962C8B-B14F-4D97-AF65-F5344CB8AC3E}">
        <p14:creationId xmlns:p14="http://schemas.microsoft.com/office/powerpoint/2010/main" val="3159467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fade">
                                      <p:cBhvr>
                                        <p:cTn id="37" dur="500"/>
                                        <p:tgtEl>
                                          <p:spTgt spid="7">
                                            <p:txEl>
                                              <p:pRg st="6" end="6"/>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7">
                                            <p:txEl>
                                              <p:pRg st="7" end="7"/>
                                            </p:txEl>
                                          </p:spTgt>
                                        </p:tgtEl>
                                        <p:attrNameLst>
                                          <p:attrName>style.visibility</p:attrName>
                                        </p:attrNameLst>
                                      </p:cBhvr>
                                      <p:to>
                                        <p:strVal val="visible"/>
                                      </p:to>
                                    </p:set>
                                    <p:animEffect transition="in" filter="fade">
                                      <p:cBhvr>
                                        <p:cTn id="40" dur="500"/>
                                        <p:tgtEl>
                                          <p:spTgt spid="7">
                                            <p:txEl>
                                              <p:pRg st="7" end="7"/>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7">
                                            <p:txEl>
                                              <p:pRg st="8" end="8"/>
                                            </p:txEl>
                                          </p:spTgt>
                                        </p:tgtEl>
                                        <p:attrNameLst>
                                          <p:attrName>style.visibility</p:attrName>
                                        </p:attrNameLst>
                                      </p:cBhvr>
                                      <p:to>
                                        <p:strVal val="visible"/>
                                      </p:to>
                                    </p:set>
                                    <p:animEffect transition="in" filter="fade">
                                      <p:cBhvr>
                                        <p:cTn id="43" dur="500"/>
                                        <p:tgtEl>
                                          <p:spTgt spid="7">
                                            <p:txEl>
                                              <p:pRg st="8" end="8"/>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7">
                                            <p:txEl>
                                              <p:pRg st="9" end="9"/>
                                            </p:txEl>
                                          </p:spTgt>
                                        </p:tgtEl>
                                        <p:attrNameLst>
                                          <p:attrName>style.visibility</p:attrName>
                                        </p:attrNameLst>
                                      </p:cBhvr>
                                      <p:to>
                                        <p:strVal val="visible"/>
                                      </p:to>
                                    </p:set>
                                    <p:animEffect transition="in" filter="fade">
                                      <p:cBhvr>
                                        <p:cTn id="46"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8322" y="1371087"/>
            <a:ext cx="11329987" cy="4195524"/>
          </a:xfrm>
        </p:spPr>
        <p:txBody>
          <a:bodyPr/>
          <a:lstStyle/>
          <a:p>
            <a:pPr>
              <a:lnSpc>
                <a:spcPct val="150000"/>
              </a:lnSpc>
            </a:pPr>
            <a:r>
              <a:rPr lang="en-US" dirty="0"/>
              <a:t>User Profile Store Tutorials</a:t>
            </a:r>
          </a:p>
          <a:p>
            <a:pPr lvl="1">
              <a:lnSpc>
                <a:spcPct val="150000"/>
              </a:lnSpc>
            </a:pPr>
            <a:r>
              <a:rPr lang="en-US" dirty="0"/>
              <a:t>.NET: </a:t>
            </a:r>
            <a:r>
              <a:rPr lang="en-US" dirty="0">
                <a:hlinkClick r:id="rId2"/>
              </a:rPr>
              <a:t>https://docs.couchbase.com/tutorials/profile-store/dotnet.html</a:t>
            </a:r>
            <a:r>
              <a:rPr lang="en-US" dirty="0"/>
              <a:t>.</a:t>
            </a:r>
          </a:p>
          <a:p>
            <a:pPr lvl="1">
              <a:lnSpc>
                <a:spcPct val="150000"/>
              </a:lnSpc>
            </a:pPr>
            <a:r>
              <a:rPr lang="en-US" dirty="0"/>
              <a:t>Java: </a:t>
            </a:r>
            <a:r>
              <a:rPr lang="en-US" dirty="0">
                <a:hlinkClick r:id="rId3"/>
              </a:rPr>
              <a:t>https://docs.couchbase.com/tutorials/profile-store/java.html</a:t>
            </a:r>
            <a:endParaRPr lang="en-US" dirty="0"/>
          </a:p>
          <a:p>
            <a:pPr>
              <a:lnSpc>
                <a:spcPct val="150000"/>
              </a:lnSpc>
            </a:pPr>
            <a:r>
              <a:rPr lang="en-US" dirty="0"/>
              <a:t>Blog: </a:t>
            </a:r>
            <a:r>
              <a:rPr lang="en-US" dirty="0">
                <a:hlinkClick r:id="rId4"/>
              </a:rPr>
              <a:t>https://blog.couchbase.com</a:t>
            </a:r>
            <a:endParaRPr lang="en-US" dirty="0"/>
          </a:p>
          <a:p>
            <a:pPr>
              <a:lnSpc>
                <a:spcPct val="150000"/>
              </a:lnSpc>
            </a:pPr>
            <a:r>
              <a:rPr lang="en-US" dirty="0"/>
              <a:t>Forums: </a:t>
            </a:r>
            <a:r>
              <a:rPr lang="en-US" dirty="0">
                <a:hlinkClick r:id="rId5"/>
              </a:rPr>
              <a:t>https://forums.couchbase.com/</a:t>
            </a:r>
            <a:endParaRPr lang="en-US" dirty="0"/>
          </a:p>
          <a:p>
            <a:pPr>
              <a:lnSpc>
                <a:spcPct val="150000"/>
              </a:lnSpc>
            </a:pPr>
            <a:r>
              <a:rPr lang="en-US" dirty="0"/>
              <a:t>Documentation: </a:t>
            </a:r>
            <a:r>
              <a:rPr lang="en-US" dirty="0">
                <a:hlinkClick r:id="rId6"/>
              </a:rPr>
              <a:t>https://docs.couchbase.com/home/index.html</a:t>
            </a:r>
            <a:endParaRPr lang="en-US" dirty="0"/>
          </a:p>
          <a:p>
            <a:pPr>
              <a:lnSpc>
                <a:spcPct val="150000"/>
              </a:lnSpc>
            </a:pPr>
            <a:r>
              <a:rPr lang="en-US" dirty="0"/>
              <a:t>Community: </a:t>
            </a:r>
            <a:r>
              <a:rPr lang="en-US" dirty="0">
                <a:hlinkClick r:id="rId7"/>
              </a:rPr>
              <a:t>https://www.couchbase.com/community</a:t>
            </a:r>
            <a:endParaRPr lang="en-US" dirty="0"/>
          </a:p>
        </p:txBody>
      </p:sp>
      <p:sp>
        <p:nvSpPr>
          <p:cNvPr id="3" name="Title 2">
            <a:extLst>
              <a:ext uri="{FF2B5EF4-FFF2-40B4-BE49-F238E27FC236}">
                <a16:creationId xmlns:a16="http://schemas.microsoft.com/office/drawing/2014/main" id="{7671D6DE-F079-C949-9407-3720BADB6EC3}"/>
              </a:ext>
            </a:extLst>
          </p:cNvPr>
          <p:cNvSpPr>
            <a:spLocks noGrp="1"/>
          </p:cNvSpPr>
          <p:nvPr>
            <p:ph type="title"/>
          </p:nvPr>
        </p:nvSpPr>
        <p:spPr/>
        <p:txBody>
          <a:bodyPr/>
          <a:lstStyle/>
          <a:p>
            <a:r>
              <a:rPr lang="en-US" dirty="0"/>
              <a:t>What’s next?</a:t>
            </a:r>
          </a:p>
        </p:txBody>
      </p:sp>
      <p:pic>
        <p:nvPicPr>
          <p:cNvPr id="4" name="Picture 3">
            <a:extLst>
              <a:ext uri="{FF2B5EF4-FFF2-40B4-BE49-F238E27FC236}">
                <a16:creationId xmlns:a16="http://schemas.microsoft.com/office/drawing/2014/main" id="{2F8D3598-31B4-5640-B929-62F137165C6A}"/>
              </a:ext>
            </a:extLst>
          </p:cNvPr>
          <p:cNvPicPr>
            <a:picLocks noChangeAspect="1"/>
          </p:cNvPicPr>
          <p:nvPr/>
        </p:nvPicPr>
        <p:blipFill>
          <a:blip r:embed="rId8"/>
          <a:stretch>
            <a:fillRect/>
          </a:stretch>
        </p:blipFill>
        <p:spPr>
          <a:xfrm>
            <a:off x="5356084" y="5952819"/>
            <a:ext cx="573690" cy="573690"/>
          </a:xfrm>
          <a:prstGeom prst="rect">
            <a:avLst/>
          </a:prstGeom>
        </p:spPr>
      </p:pic>
      <p:pic>
        <p:nvPicPr>
          <p:cNvPr id="5" name="Picture 4">
            <a:extLst>
              <a:ext uri="{FF2B5EF4-FFF2-40B4-BE49-F238E27FC236}">
                <a16:creationId xmlns:a16="http://schemas.microsoft.com/office/drawing/2014/main" id="{D6F4D2E8-9EC6-9B48-9D71-E76E282368EA}"/>
              </a:ext>
            </a:extLst>
          </p:cNvPr>
          <p:cNvPicPr>
            <a:picLocks noChangeAspect="1"/>
          </p:cNvPicPr>
          <p:nvPr/>
        </p:nvPicPr>
        <p:blipFill>
          <a:blip r:embed="rId9"/>
          <a:stretch>
            <a:fillRect/>
          </a:stretch>
        </p:blipFill>
        <p:spPr>
          <a:xfrm>
            <a:off x="398322" y="5952819"/>
            <a:ext cx="573690" cy="573690"/>
          </a:xfrm>
          <a:prstGeom prst="rect">
            <a:avLst/>
          </a:prstGeom>
        </p:spPr>
      </p:pic>
      <p:sp>
        <p:nvSpPr>
          <p:cNvPr id="6" name="TextBox 5">
            <a:extLst>
              <a:ext uri="{FF2B5EF4-FFF2-40B4-BE49-F238E27FC236}">
                <a16:creationId xmlns:a16="http://schemas.microsoft.com/office/drawing/2014/main" id="{B782ADE4-8483-5D42-80F5-486B9A2CB15C}"/>
              </a:ext>
            </a:extLst>
          </p:cNvPr>
          <p:cNvSpPr txBox="1"/>
          <p:nvPr/>
        </p:nvSpPr>
        <p:spPr>
          <a:xfrm>
            <a:off x="1013287" y="6029457"/>
            <a:ext cx="3630151" cy="420414"/>
          </a:xfrm>
          <a:prstGeom prst="rect">
            <a:avLst/>
          </a:prstGeom>
          <a:noFill/>
        </p:spPr>
        <p:txBody>
          <a:bodyPr wrap="none" rtlCol="0">
            <a:noAutofit/>
          </a:bodyPr>
          <a:lstStyle/>
          <a:p>
            <a:r>
              <a:rPr lang="en-US" dirty="0"/>
              <a:t>robert.hedgpeth@couchbase.com</a:t>
            </a:r>
          </a:p>
        </p:txBody>
      </p:sp>
      <p:sp>
        <p:nvSpPr>
          <p:cNvPr id="8" name="TextBox 7">
            <a:extLst>
              <a:ext uri="{FF2B5EF4-FFF2-40B4-BE49-F238E27FC236}">
                <a16:creationId xmlns:a16="http://schemas.microsoft.com/office/drawing/2014/main" id="{5A5AB8BE-5021-9543-A418-A54946BFE4AF}"/>
              </a:ext>
            </a:extLst>
          </p:cNvPr>
          <p:cNvSpPr txBox="1"/>
          <p:nvPr/>
        </p:nvSpPr>
        <p:spPr>
          <a:xfrm>
            <a:off x="5929774" y="6035984"/>
            <a:ext cx="3815255" cy="420414"/>
          </a:xfrm>
          <a:prstGeom prst="rect">
            <a:avLst/>
          </a:prstGeom>
          <a:noFill/>
        </p:spPr>
        <p:txBody>
          <a:bodyPr wrap="none" rtlCol="0">
            <a:noAutofit/>
          </a:bodyPr>
          <a:lstStyle/>
          <a:p>
            <a:r>
              <a:rPr lang="en-US" dirty="0"/>
              <a:t>@</a:t>
            </a:r>
            <a:r>
              <a:rPr lang="en-US" dirty="0" err="1"/>
              <a:t>probablyrealrob</a:t>
            </a:r>
            <a:endParaRPr lang="en-US" dirty="0"/>
          </a:p>
        </p:txBody>
      </p:sp>
      <p:sp>
        <p:nvSpPr>
          <p:cNvPr id="9" name="TextBox 8">
            <a:extLst>
              <a:ext uri="{FF2B5EF4-FFF2-40B4-BE49-F238E27FC236}">
                <a16:creationId xmlns:a16="http://schemas.microsoft.com/office/drawing/2014/main" id="{5388A97F-4049-9A48-899E-AEE37E9B32AE}"/>
              </a:ext>
            </a:extLst>
          </p:cNvPr>
          <p:cNvSpPr txBox="1"/>
          <p:nvPr/>
        </p:nvSpPr>
        <p:spPr>
          <a:xfrm>
            <a:off x="9577387" y="6029457"/>
            <a:ext cx="1601326" cy="420414"/>
          </a:xfrm>
          <a:prstGeom prst="rect">
            <a:avLst/>
          </a:prstGeom>
          <a:noFill/>
        </p:spPr>
        <p:txBody>
          <a:bodyPr wrap="none" rtlCol="0">
            <a:noAutofit/>
          </a:bodyPr>
          <a:lstStyle/>
          <a:p>
            <a:r>
              <a:rPr lang="en-US" dirty="0" err="1"/>
              <a:t>rhedgpeth</a:t>
            </a:r>
            <a:endParaRPr lang="en-US" dirty="0"/>
          </a:p>
        </p:txBody>
      </p:sp>
      <p:pic>
        <p:nvPicPr>
          <p:cNvPr id="10" name="Picture 9">
            <a:extLst>
              <a:ext uri="{FF2B5EF4-FFF2-40B4-BE49-F238E27FC236}">
                <a16:creationId xmlns:a16="http://schemas.microsoft.com/office/drawing/2014/main" id="{06A2B014-D2DF-8B4B-99D1-2E692579B496}"/>
              </a:ext>
            </a:extLst>
          </p:cNvPr>
          <p:cNvPicPr>
            <a:picLocks noChangeAspect="1"/>
          </p:cNvPicPr>
          <p:nvPr/>
        </p:nvPicPr>
        <p:blipFill>
          <a:blip r:embed="rId10"/>
          <a:stretch>
            <a:fillRect/>
          </a:stretch>
        </p:blipFill>
        <p:spPr>
          <a:xfrm>
            <a:off x="8962421" y="5952819"/>
            <a:ext cx="573691" cy="573691"/>
          </a:xfrm>
          <a:prstGeom prst="rect">
            <a:avLst/>
          </a:prstGeom>
        </p:spPr>
      </p:pic>
    </p:spTree>
    <p:extLst>
      <p:ext uri="{BB962C8B-B14F-4D97-AF65-F5344CB8AC3E}">
        <p14:creationId xmlns:p14="http://schemas.microsoft.com/office/powerpoint/2010/main" val="7837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fade">
                                      <p:cBhvr>
                                        <p:cTn id="18" dur="500"/>
                                        <p:tgtEl>
                                          <p:spTgt spid="7">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fade">
                                      <p:cBhvr>
                                        <p:cTn id="23" dur="500"/>
                                        <p:tgtEl>
                                          <p:spTgt spid="7">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xEl>
                                              <p:pRg st="5" end="5"/>
                                            </p:txEl>
                                          </p:spTgt>
                                        </p:tgtEl>
                                        <p:attrNameLst>
                                          <p:attrName>style.visibility</p:attrName>
                                        </p:attrNameLst>
                                      </p:cBhvr>
                                      <p:to>
                                        <p:strVal val="visible"/>
                                      </p:to>
                                    </p:set>
                                    <p:animEffect transition="in" filter="fade">
                                      <p:cBhvr>
                                        <p:cTn id="28" dur="500"/>
                                        <p:tgtEl>
                                          <p:spTgt spid="7">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
                                            <p:txEl>
                                              <p:pRg st="6" end="6"/>
                                            </p:txEl>
                                          </p:spTgt>
                                        </p:tgtEl>
                                        <p:attrNameLst>
                                          <p:attrName>style.visibility</p:attrName>
                                        </p:attrNameLst>
                                      </p:cBhvr>
                                      <p:to>
                                        <p:strVal val="visible"/>
                                      </p:to>
                                    </p:set>
                                    <p:animEffect transition="in" filter="fade">
                                      <p:cBhvr>
                                        <p:cTn id="33" dur="500"/>
                                        <p:tgtEl>
                                          <p:spTgt spid="7">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ntr" presetSubtype="0" fill="hold"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10" presetClass="entr" presetSubtype="0" fill="hold"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a:t>Thank you</a:t>
            </a:r>
            <a:endParaRPr lang="en-US" dirty="0"/>
          </a:p>
        </p:txBody>
      </p:sp>
    </p:spTree>
    <p:extLst>
      <p:ext uri="{BB962C8B-B14F-4D97-AF65-F5344CB8AC3E}">
        <p14:creationId xmlns:p14="http://schemas.microsoft.com/office/powerpoint/2010/main" val="146717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71D6DE-F079-C949-9407-3720BADB6EC3}"/>
              </a:ext>
            </a:extLst>
          </p:cNvPr>
          <p:cNvSpPr>
            <a:spLocks noGrp="1"/>
          </p:cNvSpPr>
          <p:nvPr>
            <p:ph type="title"/>
          </p:nvPr>
        </p:nvSpPr>
        <p:spPr/>
        <p:txBody>
          <a:bodyPr/>
          <a:lstStyle/>
          <a:p>
            <a:r>
              <a:rPr lang="en-US" dirty="0"/>
              <a:t>The Database Landscape</a:t>
            </a:r>
          </a:p>
        </p:txBody>
      </p:sp>
      <p:sp>
        <p:nvSpPr>
          <p:cNvPr id="2" name="TextBox 1">
            <a:extLst>
              <a:ext uri="{FF2B5EF4-FFF2-40B4-BE49-F238E27FC236}">
                <a16:creationId xmlns:a16="http://schemas.microsoft.com/office/drawing/2014/main" id="{7A68EAFE-3480-0D42-91B8-AD61372765AD}"/>
              </a:ext>
            </a:extLst>
          </p:cNvPr>
          <p:cNvSpPr txBox="1"/>
          <p:nvPr/>
        </p:nvSpPr>
        <p:spPr>
          <a:xfrm>
            <a:off x="3804745" y="725214"/>
            <a:ext cx="0" cy="0"/>
          </a:xfrm>
          <a:prstGeom prst="rect">
            <a:avLst/>
          </a:prstGeom>
          <a:noFill/>
        </p:spPr>
        <p:txBody>
          <a:bodyPr wrap="none" rtlCol="0">
            <a:noAutofit/>
          </a:bodyPr>
          <a:lstStyle/>
          <a:p>
            <a:endParaRPr lang="en-US" dirty="0"/>
          </a:p>
        </p:txBody>
      </p:sp>
      <p:grpSp>
        <p:nvGrpSpPr>
          <p:cNvPr id="8" name="Group 7">
            <a:extLst>
              <a:ext uri="{FF2B5EF4-FFF2-40B4-BE49-F238E27FC236}">
                <a16:creationId xmlns:a16="http://schemas.microsoft.com/office/drawing/2014/main" id="{F1CA0FA0-15BF-7341-B6CB-76E42F16AF85}"/>
              </a:ext>
            </a:extLst>
          </p:cNvPr>
          <p:cNvGrpSpPr/>
          <p:nvPr/>
        </p:nvGrpSpPr>
        <p:grpSpPr>
          <a:xfrm>
            <a:off x="1873713" y="5322087"/>
            <a:ext cx="8444574" cy="1066800"/>
            <a:chOff x="625337" y="5257800"/>
            <a:chExt cx="7677150" cy="1066800"/>
          </a:xfrm>
        </p:grpSpPr>
        <p:sp>
          <p:nvSpPr>
            <p:cNvPr id="9" name="Left-Right Arrow 8">
              <a:extLst>
                <a:ext uri="{FF2B5EF4-FFF2-40B4-BE49-F238E27FC236}">
                  <a16:creationId xmlns:a16="http://schemas.microsoft.com/office/drawing/2014/main" id="{7D0E2493-FF59-A444-BDF1-0B514743B66A}"/>
                </a:ext>
              </a:extLst>
            </p:cNvPr>
            <p:cNvSpPr/>
            <p:nvPr/>
          </p:nvSpPr>
          <p:spPr>
            <a:xfrm>
              <a:off x="625337" y="5257800"/>
              <a:ext cx="7677150" cy="1066800"/>
            </a:xfrm>
            <a:prstGeom prst="leftRightArrow">
              <a:avLst/>
            </a:prstGeom>
            <a:gradFill flip="none" rotWithShape="1">
              <a:gsLst>
                <a:gs pos="0">
                  <a:schemeClr val="accent1">
                    <a:lumMod val="5000"/>
                    <a:lumOff val="95000"/>
                  </a:schemeClr>
                </a:gs>
                <a:gs pos="46000">
                  <a:srgbClr val="146EB3"/>
                </a:gs>
                <a:gs pos="50000">
                  <a:srgbClr val="00B050"/>
                </a:gs>
                <a:gs pos="100000">
                  <a:schemeClr val="accent1">
                    <a:lumMod val="30000"/>
                    <a:lumOff val="70000"/>
                  </a:schemeClr>
                </a:gs>
              </a:gsLst>
              <a:lin ang="8100000" scaled="1"/>
              <a:tileRect/>
            </a:gra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A93E7D5-B628-D44F-9FFF-22F66DAB6F61}"/>
                </a:ext>
              </a:extLst>
            </p:cNvPr>
            <p:cNvSpPr txBox="1"/>
            <p:nvPr/>
          </p:nvSpPr>
          <p:spPr>
            <a:xfrm>
              <a:off x="1759052" y="5566064"/>
              <a:ext cx="1157933" cy="461665"/>
            </a:xfrm>
            <a:prstGeom prst="rect">
              <a:avLst/>
            </a:prstGeom>
            <a:noFill/>
          </p:spPr>
          <p:txBody>
            <a:bodyPr wrap="none" rtlCol="0">
              <a:spAutoFit/>
            </a:bodyPr>
            <a:lstStyle/>
            <a:p>
              <a:r>
                <a:rPr lang="en-US" sz="2400" b="1" dirty="0">
                  <a:solidFill>
                    <a:schemeClr val="bg1"/>
                  </a:solidFill>
                </a:rPr>
                <a:t>Heritage</a:t>
              </a:r>
            </a:p>
          </p:txBody>
        </p:sp>
        <p:sp>
          <p:nvSpPr>
            <p:cNvPr id="11" name="TextBox 10">
              <a:extLst>
                <a:ext uri="{FF2B5EF4-FFF2-40B4-BE49-F238E27FC236}">
                  <a16:creationId xmlns:a16="http://schemas.microsoft.com/office/drawing/2014/main" id="{002C8892-5792-D644-AFEE-EE3EA65B6BFE}"/>
                </a:ext>
              </a:extLst>
            </p:cNvPr>
            <p:cNvSpPr txBox="1"/>
            <p:nvPr/>
          </p:nvSpPr>
          <p:spPr>
            <a:xfrm>
              <a:off x="6154958" y="5560367"/>
              <a:ext cx="1103487" cy="461665"/>
            </a:xfrm>
            <a:prstGeom prst="rect">
              <a:avLst/>
            </a:prstGeom>
            <a:noFill/>
          </p:spPr>
          <p:txBody>
            <a:bodyPr wrap="none" rtlCol="0">
              <a:spAutoFit/>
            </a:bodyPr>
            <a:lstStyle/>
            <a:p>
              <a:r>
                <a:rPr lang="en-US" sz="2400" b="1" dirty="0">
                  <a:solidFill>
                    <a:schemeClr val="bg1"/>
                  </a:solidFill>
                </a:rPr>
                <a:t>Modern</a:t>
              </a:r>
            </a:p>
          </p:txBody>
        </p:sp>
      </p:grpSp>
      <p:pic>
        <p:nvPicPr>
          <p:cNvPr id="14" name="Picture 13">
            <a:extLst>
              <a:ext uri="{FF2B5EF4-FFF2-40B4-BE49-F238E27FC236}">
                <a16:creationId xmlns:a16="http://schemas.microsoft.com/office/drawing/2014/main" id="{204AFC75-8EF1-0E4B-A286-286D8095B5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45658" y="3441526"/>
            <a:ext cx="1164957" cy="941751"/>
          </a:xfrm>
          <a:prstGeom prst="rect">
            <a:avLst/>
          </a:prstGeom>
        </p:spPr>
      </p:pic>
      <p:pic>
        <p:nvPicPr>
          <p:cNvPr id="15" name="Picture 14">
            <a:extLst>
              <a:ext uri="{FF2B5EF4-FFF2-40B4-BE49-F238E27FC236}">
                <a16:creationId xmlns:a16="http://schemas.microsoft.com/office/drawing/2014/main" id="{AE12E036-0B1F-7449-B30A-6F74F44012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43130" y="3795377"/>
            <a:ext cx="1788722" cy="234047"/>
          </a:xfrm>
          <a:prstGeom prst="rect">
            <a:avLst/>
          </a:prstGeom>
        </p:spPr>
      </p:pic>
      <p:pic>
        <p:nvPicPr>
          <p:cNvPr id="16" name="Picture 15">
            <a:extLst>
              <a:ext uri="{FF2B5EF4-FFF2-40B4-BE49-F238E27FC236}">
                <a16:creationId xmlns:a16="http://schemas.microsoft.com/office/drawing/2014/main" id="{91313389-9FD1-3441-BFCD-80C295A7906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77870" y="2353431"/>
            <a:ext cx="2160166" cy="810062"/>
          </a:xfrm>
          <a:prstGeom prst="rect">
            <a:avLst/>
          </a:prstGeom>
        </p:spPr>
      </p:pic>
      <p:pic>
        <p:nvPicPr>
          <p:cNvPr id="17" name="Picture 16">
            <a:extLst>
              <a:ext uri="{FF2B5EF4-FFF2-40B4-BE49-F238E27FC236}">
                <a16:creationId xmlns:a16="http://schemas.microsoft.com/office/drawing/2014/main" id="{DF1E33A5-6B95-9646-8934-402D183D259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392142" y="2510221"/>
            <a:ext cx="1494004" cy="717122"/>
          </a:xfrm>
          <a:prstGeom prst="rect">
            <a:avLst/>
          </a:prstGeom>
        </p:spPr>
      </p:pic>
      <p:pic>
        <p:nvPicPr>
          <p:cNvPr id="18" name="Picture 17">
            <a:extLst>
              <a:ext uri="{FF2B5EF4-FFF2-40B4-BE49-F238E27FC236}">
                <a16:creationId xmlns:a16="http://schemas.microsoft.com/office/drawing/2014/main" id="{C69C5F9D-03ED-AC4D-9828-3788E01F4068}"/>
              </a:ext>
            </a:extLst>
          </p:cNvPr>
          <p:cNvPicPr>
            <a:picLocks noChangeAspect="1"/>
          </p:cNvPicPr>
          <p:nvPr/>
        </p:nvPicPr>
        <p:blipFill>
          <a:blip r:embed="rId7" cstate="print"/>
          <a:stretch>
            <a:fillRect/>
          </a:stretch>
        </p:blipFill>
        <p:spPr>
          <a:xfrm>
            <a:off x="10019390" y="2942816"/>
            <a:ext cx="843100" cy="267878"/>
          </a:xfrm>
          <a:prstGeom prst="rect">
            <a:avLst/>
          </a:prstGeom>
        </p:spPr>
      </p:pic>
      <p:pic>
        <p:nvPicPr>
          <p:cNvPr id="19" name="Picture 18">
            <a:extLst>
              <a:ext uri="{FF2B5EF4-FFF2-40B4-BE49-F238E27FC236}">
                <a16:creationId xmlns:a16="http://schemas.microsoft.com/office/drawing/2014/main" id="{C1B9E62B-72D2-A14D-B3D0-B79D44995836}"/>
              </a:ext>
            </a:extLst>
          </p:cNvPr>
          <p:cNvPicPr>
            <a:picLocks noChangeAspect="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542031" y="3468915"/>
            <a:ext cx="1112594" cy="253436"/>
          </a:xfrm>
          <a:prstGeom prst="rect">
            <a:avLst/>
          </a:prstGeom>
        </p:spPr>
      </p:pic>
      <p:pic>
        <p:nvPicPr>
          <p:cNvPr id="20" name="Picture 19">
            <a:extLst>
              <a:ext uri="{FF2B5EF4-FFF2-40B4-BE49-F238E27FC236}">
                <a16:creationId xmlns:a16="http://schemas.microsoft.com/office/drawing/2014/main" id="{3BF7D781-0558-D144-8197-67620294735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412388" y="2349650"/>
            <a:ext cx="681403" cy="447111"/>
          </a:xfrm>
          <a:prstGeom prst="rect">
            <a:avLst/>
          </a:prstGeom>
        </p:spPr>
      </p:pic>
      <p:pic>
        <p:nvPicPr>
          <p:cNvPr id="21" name="Picture 20">
            <a:extLst>
              <a:ext uri="{FF2B5EF4-FFF2-40B4-BE49-F238E27FC236}">
                <a16:creationId xmlns:a16="http://schemas.microsoft.com/office/drawing/2014/main" id="{71AE96CA-9C94-9B40-99CF-93E7424AE473}"/>
              </a:ext>
            </a:extLst>
          </p:cNvPr>
          <p:cNvPicPr>
            <a:picLocks noChangeAspect="1"/>
          </p:cNvPicPr>
          <p:nvPr/>
        </p:nvPicPr>
        <p:blipFill>
          <a:blip r:embed="rId10"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903411" y="2736898"/>
            <a:ext cx="1168271" cy="621816"/>
          </a:xfrm>
          <a:prstGeom prst="rect">
            <a:avLst/>
          </a:prstGeom>
        </p:spPr>
      </p:pic>
      <p:pic>
        <p:nvPicPr>
          <p:cNvPr id="22" name="Picture 21">
            <a:extLst>
              <a:ext uri="{FF2B5EF4-FFF2-40B4-BE49-F238E27FC236}">
                <a16:creationId xmlns:a16="http://schemas.microsoft.com/office/drawing/2014/main" id="{18D296AF-FA1E-B54A-A6A5-EAE26806A7CF}"/>
              </a:ext>
            </a:extLst>
          </p:cNvPr>
          <p:cNvPicPr>
            <a:picLocks noChangeAspect="1"/>
          </p:cNvPicPr>
          <p:nvPr/>
        </p:nvPicPr>
        <p:blipFill>
          <a:blip r:embed="rId11"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222007" y="2985398"/>
            <a:ext cx="942199" cy="178009"/>
          </a:xfrm>
          <a:prstGeom prst="rect">
            <a:avLst/>
          </a:prstGeom>
        </p:spPr>
      </p:pic>
      <p:pic>
        <p:nvPicPr>
          <p:cNvPr id="23" name="Picture 22">
            <a:extLst>
              <a:ext uri="{FF2B5EF4-FFF2-40B4-BE49-F238E27FC236}">
                <a16:creationId xmlns:a16="http://schemas.microsoft.com/office/drawing/2014/main" id="{5EB6729A-4796-C446-BE71-11698023E567}"/>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903411" y="3486795"/>
            <a:ext cx="1109447" cy="281413"/>
          </a:xfrm>
          <a:prstGeom prst="rect">
            <a:avLst/>
          </a:prstGeom>
        </p:spPr>
      </p:pic>
      <p:pic>
        <p:nvPicPr>
          <p:cNvPr id="24" name="Picture 23">
            <a:extLst>
              <a:ext uri="{FF2B5EF4-FFF2-40B4-BE49-F238E27FC236}">
                <a16:creationId xmlns:a16="http://schemas.microsoft.com/office/drawing/2014/main" id="{977417F7-C7F5-E44A-9C33-9D7880BE68D5}"/>
              </a:ext>
            </a:extLst>
          </p:cNvPr>
          <p:cNvPicPr>
            <a:picLocks noChangeAspect="1"/>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945944" y="2242805"/>
            <a:ext cx="1119872" cy="534831"/>
          </a:xfrm>
          <a:prstGeom prst="rect">
            <a:avLst/>
          </a:prstGeom>
        </p:spPr>
      </p:pic>
      <p:pic>
        <p:nvPicPr>
          <p:cNvPr id="25" name="Picture 24">
            <a:extLst>
              <a:ext uri="{FF2B5EF4-FFF2-40B4-BE49-F238E27FC236}">
                <a16:creationId xmlns:a16="http://schemas.microsoft.com/office/drawing/2014/main" id="{B3879687-E6BA-6E48-976B-6ABCD4508A7F}"/>
              </a:ext>
            </a:extLst>
          </p:cNvPr>
          <p:cNvPicPr>
            <a:picLocks noChangeAspect="1"/>
          </p:cNvPicPr>
          <p:nvPr/>
        </p:nvPicPr>
        <p:blipFill>
          <a:blip r:embed="rId1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860947" y="3307212"/>
            <a:ext cx="1159985" cy="759897"/>
          </a:xfrm>
          <a:prstGeom prst="rect">
            <a:avLst/>
          </a:prstGeom>
        </p:spPr>
      </p:pic>
      <p:pic>
        <p:nvPicPr>
          <p:cNvPr id="26" name="Picture 25">
            <a:extLst>
              <a:ext uri="{FF2B5EF4-FFF2-40B4-BE49-F238E27FC236}">
                <a16:creationId xmlns:a16="http://schemas.microsoft.com/office/drawing/2014/main" id="{65657692-7704-184E-A205-011128BF0A72}"/>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9433057" y="1926967"/>
            <a:ext cx="1167608" cy="1143493"/>
          </a:xfrm>
          <a:prstGeom prst="rect">
            <a:avLst/>
          </a:prstGeom>
        </p:spPr>
      </p:pic>
      <p:pic>
        <p:nvPicPr>
          <p:cNvPr id="27" name="Picture 26">
            <a:extLst>
              <a:ext uri="{FF2B5EF4-FFF2-40B4-BE49-F238E27FC236}">
                <a16:creationId xmlns:a16="http://schemas.microsoft.com/office/drawing/2014/main" id="{85D2DC0F-2087-9349-BFD7-6FC5379590E9}"/>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8757408" y="3902518"/>
            <a:ext cx="521761" cy="510985"/>
          </a:xfrm>
          <a:prstGeom prst="rect">
            <a:avLst/>
          </a:prstGeom>
        </p:spPr>
      </p:pic>
      <p:pic>
        <p:nvPicPr>
          <p:cNvPr id="28" name="Picture 27">
            <a:extLst>
              <a:ext uri="{FF2B5EF4-FFF2-40B4-BE49-F238E27FC236}">
                <a16:creationId xmlns:a16="http://schemas.microsoft.com/office/drawing/2014/main" id="{201E79B8-54B4-1142-8F8D-4ACED9ECB8F7}"/>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7160149" y="3893318"/>
            <a:ext cx="1175560" cy="460512"/>
          </a:xfrm>
          <a:prstGeom prst="rect">
            <a:avLst/>
          </a:prstGeom>
        </p:spPr>
      </p:pic>
      <p:pic>
        <p:nvPicPr>
          <p:cNvPr id="29" name="Picture 28">
            <a:extLst>
              <a:ext uri="{FF2B5EF4-FFF2-40B4-BE49-F238E27FC236}">
                <a16:creationId xmlns:a16="http://schemas.microsoft.com/office/drawing/2014/main" id="{AEA74E58-09AF-8A40-90F6-60C5190169E9}"/>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9758883" y="3991520"/>
            <a:ext cx="1191669" cy="271709"/>
          </a:xfrm>
          <a:prstGeom prst="rect">
            <a:avLst/>
          </a:prstGeom>
        </p:spPr>
      </p:pic>
      <p:pic>
        <p:nvPicPr>
          <p:cNvPr id="30" name="Picture 29">
            <a:extLst>
              <a:ext uri="{FF2B5EF4-FFF2-40B4-BE49-F238E27FC236}">
                <a16:creationId xmlns:a16="http://schemas.microsoft.com/office/drawing/2014/main" id="{0701A426-B271-B242-88E8-2A6D99F3A237}"/>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9272274" y="2811402"/>
            <a:ext cx="547335" cy="481749"/>
          </a:xfrm>
          <a:prstGeom prst="rect">
            <a:avLst/>
          </a:prstGeom>
        </p:spPr>
      </p:pic>
    </p:spTree>
    <p:extLst>
      <p:ext uri="{BB962C8B-B14F-4D97-AF65-F5344CB8AC3E}">
        <p14:creationId xmlns:p14="http://schemas.microsoft.com/office/powerpoint/2010/main" val="305705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71D6DE-F079-C949-9407-3720BADB6EC3}"/>
              </a:ext>
            </a:extLst>
          </p:cNvPr>
          <p:cNvSpPr>
            <a:spLocks noGrp="1"/>
          </p:cNvSpPr>
          <p:nvPr>
            <p:ph type="title"/>
          </p:nvPr>
        </p:nvSpPr>
        <p:spPr/>
        <p:txBody>
          <a:bodyPr/>
          <a:lstStyle/>
          <a:p>
            <a:r>
              <a:rPr lang="en-US" dirty="0"/>
              <a:t>What is NoSQL?</a:t>
            </a:r>
          </a:p>
        </p:txBody>
      </p:sp>
      <p:sp>
        <p:nvSpPr>
          <p:cNvPr id="2" name="TextBox 1">
            <a:extLst>
              <a:ext uri="{FF2B5EF4-FFF2-40B4-BE49-F238E27FC236}">
                <a16:creationId xmlns:a16="http://schemas.microsoft.com/office/drawing/2014/main" id="{7A68EAFE-3480-0D42-91B8-AD61372765AD}"/>
              </a:ext>
            </a:extLst>
          </p:cNvPr>
          <p:cNvSpPr txBox="1"/>
          <p:nvPr/>
        </p:nvSpPr>
        <p:spPr>
          <a:xfrm>
            <a:off x="3804745" y="725214"/>
            <a:ext cx="0" cy="0"/>
          </a:xfrm>
          <a:prstGeom prst="rect">
            <a:avLst/>
          </a:prstGeom>
          <a:noFill/>
        </p:spPr>
        <p:txBody>
          <a:bodyPr wrap="none" rtlCol="0">
            <a:noAutofit/>
          </a:bodyPr>
          <a:lstStyle/>
          <a:p>
            <a:endParaRPr lang="en-US" dirty="0"/>
          </a:p>
        </p:txBody>
      </p:sp>
      <p:sp>
        <p:nvSpPr>
          <p:cNvPr id="6" name="Content Placeholder 2">
            <a:extLst>
              <a:ext uri="{FF2B5EF4-FFF2-40B4-BE49-F238E27FC236}">
                <a16:creationId xmlns:a16="http://schemas.microsoft.com/office/drawing/2014/main" id="{F14910EC-5520-BC4F-A3F7-B534020C1162}"/>
              </a:ext>
            </a:extLst>
          </p:cNvPr>
          <p:cNvSpPr txBox="1">
            <a:spLocks/>
          </p:cNvSpPr>
          <p:nvPr/>
        </p:nvSpPr>
        <p:spPr>
          <a:xfrm>
            <a:off x="973276" y="1695450"/>
            <a:ext cx="10515600" cy="4286250"/>
          </a:xfrm>
          <a:prstGeom prst="rect">
            <a:avLst/>
          </a:prstGeom>
        </p:spPr>
        <p:txBody>
          <a:bodyPr/>
          <a:lstStyle>
            <a:lvl1pPr marL="174625" indent="-174625" algn="l" defTabSz="914399" rtl="0" eaLnBrk="1" latinLnBrk="0" hangingPunct="1">
              <a:lnSpc>
                <a:spcPct val="120000"/>
              </a:lnSpc>
              <a:spcBef>
                <a:spcPts val="1000"/>
              </a:spcBef>
              <a:buClr>
                <a:schemeClr val="accent1"/>
              </a:buClr>
              <a:buFont typeface="Arial"/>
              <a:buChar char="•"/>
              <a:tabLst/>
              <a:defRPr sz="2200" b="0" i="0" kern="1200">
                <a:solidFill>
                  <a:schemeClr val="tx1"/>
                </a:solidFill>
                <a:latin typeface="Arial" charset="0"/>
                <a:ea typeface="Arial" charset="0"/>
                <a:cs typeface="Arial" charset="0"/>
              </a:defRPr>
            </a:lvl1pPr>
            <a:lvl2pPr marL="463550" indent="-219075" algn="l" defTabSz="914399" rtl="0" eaLnBrk="1" latinLnBrk="0" hangingPunct="1">
              <a:lnSpc>
                <a:spcPct val="120000"/>
              </a:lnSpc>
              <a:spcBef>
                <a:spcPts val="800"/>
              </a:spcBef>
              <a:buClr>
                <a:schemeClr val="accent1"/>
              </a:buClr>
              <a:buFont typeface="Arial" charset="0"/>
              <a:buChar char="•"/>
              <a:tabLst/>
              <a:defRPr sz="2000" b="0" i="0" kern="1200">
                <a:solidFill>
                  <a:schemeClr val="tx1"/>
                </a:solidFill>
                <a:latin typeface="Arial" charset="0"/>
                <a:ea typeface="Arial" charset="0"/>
                <a:cs typeface="Arial" charset="0"/>
              </a:defRPr>
            </a:lvl2pPr>
            <a:lvl3pPr marL="630238" indent="-166688" algn="l" defTabSz="914399" rtl="0" eaLnBrk="1" latinLnBrk="0" hangingPunct="1">
              <a:lnSpc>
                <a:spcPct val="120000"/>
              </a:lnSpc>
              <a:spcBef>
                <a:spcPts val="600"/>
              </a:spcBef>
              <a:buClr>
                <a:schemeClr val="accent1"/>
              </a:buClr>
              <a:buFont typeface="Arial"/>
              <a:buChar char="•"/>
              <a:tabLst/>
              <a:defRPr sz="1800" b="0" i="0" kern="1200">
                <a:solidFill>
                  <a:schemeClr val="tx1"/>
                </a:solidFill>
                <a:latin typeface="Arial" charset="0"/>
                <a:ea typeface="Arial" charset="0"/>
                <a:cs typeface="Arial" charset="0"/>
              </a:defRPr>
            </a:lvl3pPr>
            <a:lvl4pPr marL="857250" indent="-174625" algn="l" defTabSz="914399" rtl="0" eaLnBrk="1" latinLnBrk="0" hangingPunct="1">
              <a:lnSpc>
                <a:spcPct val="120000"/>
              </a:lnSpc>
              <a:spcBef>
                <a:spcPts val="500"/>
              </a:spcBef>
              <a:buClr>
                <a:schemeClr val="accent1"/>
              </a:buClr>
              <a:buFont typeface="Arial" charset="0"/>
              <a:buChar char="•"/>
              <a:tabLst/>
              <a:defRPr sz="1600" b="0" i="0" kern="1200">
                <a:solidFill>
                  <a:schemeClr val="tx1"/>
                </a:solidFill>
                <a:latin typeface="Arial" charset="0"/>
                <a:ea typeface="Arial" charset="0"/>
                <a:cs typeface="Arial" charset="0"/>
              </a:defRPr>
            </a:lvl4pPr>
            <a:lvl5pPr marL="1033463" indent="-131763" algn="l" defTabSz="914399" rtl="0" eaLnBrk="1" latinLnBrk="0" hangingPunct="1">
              <a:lnSpc>
                <a:spcPct val="120000"/>
              </a:lnSpc>
              <a:spcBef>
                <a:spcPts val="500"/>
              </a:spcBef>
              <a:buClr>
                <a:schemeClr val="accent1"/>
              </a:buClr>
              <a:buFont typeface="Arial"/>
              <a:buChar char="•"/>
              <a:tabLst/>
              <a:defRPr sz="1600" b="0" i="0" kern="1200">
                <a:solidFill>
                  <a:schemeClr val="tx1"/>
                </a:solidFill>
                <a:latin typeface="Arial" charset="0"/>
                <a:ea typeface="Arial" charset="0"/>
                <a:cs typeface="Arial" charset="0"/>
              </a:defRPr>
            </a:lvl5pPr>
            <a:lvl6pPr marL="2514595"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1793"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8994"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6192"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9pPr>
          </a:lstStyle>
          <a:p>
            <a:pPr>
              <a:lnSpc>
                <a:spcPct val="150000"/>
              </a:lnSpc>
            </a:pPr>
            <a:r>
              <a:rPr lang="en-US" sz="2800" strike="sngStrike" dirty="0"/>
              <a:t>Not SQL </a:t>
            </a:r>
          </a:p>
          <a:p>
            <a:pPr>
              <a:lnSpc>
                <a:spcPct val="150000"/>
              </a:lnSpc>
            </a:pPr>
            <a:r>
              <a:rPr lang="en-US" sz="2800" b="1" dirty="0"/>
              <a:t>N</a:t>
            </a:r>
            <a:r>
              <a:rPr lang="en-US" sz="2800" dirty="0"/>
              <a:t>ot </a:t>
            </a:r>
            <a:r>
              <a:rPr lang="en-US" sz="2800" b="1" dirty="0"/>
              <a:t>O</a:t>
            </a:r>
            <a:r>
              <a:rPr lang="en-US" sz="2800" dirty="0"/>
              <a:t>nly </a:t>
            </a:r>
            <a:r>
              <a:rPr lang="en-US" sz="2800" b="1" dirty="0"/>
              <a:t>SQL</a:t>
            </a:r>
          </a:p>
          <a:p>
            <a:pPr>
              <a:lnSpc>
                <a:spcPct val="150000"/>
              </a:lnSpc>
            </a:pPr>
            <a:r>
              <a:rPr lang="en-US" sz="2800" dirty="0"/>
              <a:t>Purpose built databases that have specific </a:t>
            </a:r>
            <a:r>
              <a:rPr lang="en-US" sz="2800" b="1" dirty="0"/>
              <a:t>data models </a:t>
            </a:r>
            <a:r>
              <a:rPr lang="en-US" sz="2800" dirty="0"/>
              <a:t>and </a:t>
            </a:r>
            <a:r>
              <a:rPr lang="en-US" sz="2800" b="1" dirty="0"/>
              <a:t>flexible</a:t>
            </a:r>
            <a:r>
              <a:rPr lang="en-US" sz="2800" dirty="0"/>
              <a:t> </a:t>
            </a:r>
            <a:r>
              <a:rPr lang="en-US" sz="2800" b="1" dirty="0"/>
              <a:t>schemas</a:t>
            </a:r>
            <a:r>
              <a:rPr lang="en-US" sz="2800" dirty="0"/>
              <a:t> for building modern applications. </a:t>
            </a:r>
          </a:p>
          <a:p>
            <a:pPr>
              <a:lnSpc>
                <a:spcPct val="150000"/>
              </a:lnSpc>
            </a:pPr>
            <a:r>
              <a:rPr lang="en-US" sz="2800" dirty="0"/>
              <a:t>NoSQL is the new categorization for various data models.</a:t>
            </a:r>
          </a:p>
        </p:txBody>
      </p:sp>
      <p:sp>
        <p:nvSpPr>
          <p:cNvPr id="5" name="Content Placeholder 2">
            <a:extLst>
              <a:ext uri="{FF2B5EF4-FFF2-40B4-BE49-F238E27FC236}">
                <a16:creationId xmlns:a16="http://schemas.microsoft.com/office/drawing/2014/main" id="{C78F929F-01C9-134A-9AE8-2B2A791B8A59}"/>
              </a:ext>
            </a:extLst>
          </p:cNvPr>
          <p:cNvSpPr txBox="1">
            <a:spLocks/>
          </p:cNvSpPr>
          <p:nvPr/>
        </p:nvSpPr>
        <p:spPr>
          <a:xfrm>
            <a:off x="973276" y="1695450"/>
            <a:ext cx="10515600" cy="4286250"/>
          </a:xfrm>
          <a:prstGeom prst="rect">
            <a:avLst/>
          </a:prstGeom>
        </p:spPr>
        <p:txBody>
          <a:bodyPr/>
          <a:lstStyle>
            <a:lvl1pPr marL="174625" indent="-174625" algn="l" defTabSz="914399" rtl="0" eaLnBrk="1" latinLnBrk="0" hangingPunct="1">
              <a:lnSpc>
                <a:spcPct val="120000"/>
              </a:lnSpc>
              <a:spcBef>
                <a:spcPts val="1000"/>
              </a:spcBef>
              <a:buClr>
                <a:schemeClr val="accent1"/>
              </a:buClr>
              <a:buFont typeface="Arial"/>
              <a:buChar char="•"/>
              <a:tabLst/>
              <a:defRPr sz="2200" b="0" i="0" kern="1200">
                <a:solidFill>
                  <a:schemeClr val="tx1"/>
                </a:solidFill>
                <a:latin typeface="Arial" charset="0"/>
                <a:ea typeface="Arial" charset="0"/>
                <a:cs typeface="Arial" charset="0"/>
              </a:defRPr>
            </a:lvl1pPr>
            <a:lvl2pPr marL="463550" indent="-219075" algn="l" defTabSz="914399" rtl="0" eaLnBrk="1" latinLnBrk="0" hangingPunct="1">
              <a:lnSpc>
                <a:spcPct val="120000"/>
              </a:lnSpc>
              <a:spcBef>
                <a:spcPts val="800"/>
              </a:spcBef>
              <a:buClr>
                <a:schemeClr val="accent1"/>
              </a:buClr>
              <a:buFont typeface="Arial" charset="0"/>
              <a:buChar char="•"/>
              <a:tabLst/>
              <a:defRPr sz="2000" b="0" i="0" kern="1200">
                <a:solidFill>
                  <a:schemeClr val="tx1"/>
                </a:solidFill>
                <a:latin typeface="Arial" charset="0"/>
                <a:ea typeface="Arial" charset="0"/>
                <a:cs typeface="Arial" charset="0"/>
              </a:defRPr>
            </a:lvl2pPr>
            <a:lvl3pPr marL="630238" indent="-166688" algn="l" defTabSz="914399" rtl="0" eaLnBrk="1" latinLnBrk="0" hangingPunct="1">
              <a:lnSpc>
                <a:spcPct val="120000"/>
              </a:lnSpc>
              <a:spcBef>
                <a:spcPts val="600"/>
              </a:spcBef>
              <a:buClr>
                <a:schemeClr val="accent1"/>
              </a:buClr>
              <a:buFont typeface="Arial"/>
              <a:buChar char="•"/>
              <a:tabLst/>
              <a:defRPr sz="1800" b="0" i="0" kern="1200">
                <a:solidFill>
                  <a:schemeClr val="tx1"/>
                </a:solidFill>
                <a:latin typeface="Arial" charset="0"/>
                <a:ea typeface="Arial" charset="0"/>
                <a:cs typeface="Arial" charset="0"/>
              </a:defRPr>
            </a:lvl3pPr>
            <a:lvl4pPr marL="857250" indent="-174625" algn="l" defTabSz="914399" rtl="0" eaLnBrk="1" latinLnBrk="0" hangingPunct="1">
              <a:lnSpc>
                <a:spcPct val="120000"/>
              </a:lnSpc>
              <a:spcBef>
                <a:spcPts val="500"/>
              </a:spcBef>
              <a:buClr>
                <a:schemeClr val="accent1"/>
              </a:buClr>
              <a:buFont typeface="Arial" charset="0"/>
              <a:buChar char="•"/>
              <a:tabLst/>
              <a:defRPr sz="1600" b="0" i="0" kern="1200">
                <a:solidFill>
                  <a:schemeClr val="tx1"/>
                </a:solidFill>
                <a:latin typeface="Arial" charset="0"/>
                <a:ea typeface="Arial" charset="0"/>
                <a:cs typeface="Arial" charset="0"/>
              </a:defRPr>
            </a:lvl4pPr>
            <a:lvl5pPr marL="1033463" indent="-131763" algn="l" defTabSz="914399" rtl="0" eaLnBrk="1" latinLnBrk="0" hangingPunct="1">
              <a:lnSpc>
                <a:spcPct val="120000"/>
              </a:lnSpc>
              <a:spcBef>
                <a:spcPts val="500"/>
              </a:spcBef>
              <a:buClr>
                <a:schemeClr val="accent1"/>
              </a:buClr>
              <a:buFont typeface="Arial"/>
              <a:buChar char="•"/>
              <a:tabLst/>
              <a:defRPr sz="1600" b="0" i="0" kern="1200">
                <a:solidFill>
                  <a:schemeClr val="tx1"/>
                </a:solidFill>
                <a:latin typeface="Arial" charset="0"/>
                <a:ea typeface="Arial" charset="0"/>
                <a:cs typeface="Arial" charset="0"/>
              </a:defRPr>
            </a:lvl5pPr>
            <a:lvl6pPr marL="2514595"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1793"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8994"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6192"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9pPr>
          </a:lstStyle>
          <a:p>
            <a:pPr>
              <a:lnSpc>
                <a:spcPct val="150000"/>
              </a:lnSpc>
            </a:pPr>
            <a:r>
              <a:rPr lang="en-US" sz="2800" dirty="0"/>
              <a:t>Not SQL </a:t>
            </a:r>
          </a:p>
        </p:txBody>
      </p:sp>
    </p:spTree>
    <p:extLst>
      <p:ext uri="{BB962C8B-B14F-4D97-AF65-F5344CB8AC3E}">
        <p14:creationId xmlns:p14="http://schemas.microsoft.com/office/powerpoint/2010/main" val="2678483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13" name="Shape 597"/>
          <p:cNvSpPr/>
          <p:nvPr/>
        </p:nvSpPr>
        <p:spPr>
          <a:xfrm>
            <a:off x="388092" y="2582558"/>
            <a:ext cx="2747400" cy="3837595"/>
          </a:xfrm>
          <a:prstGeom prst="rect">
            <a:avLst/>
          </a:prstGeom>
          <a:solidFill>
            <a:srgbClr val="FCE5CD"/>
          </a:solidFill>
          <a:ln>
            <a:noFill/>
          </a:ln>
        </p:spPr>
        <p:txBody>
          <a:bodyPr wrap="square" lIns="91425" tIns="91425" rIns="91425" bIns="91425" anchor="ctr" anchorCtr="0">
            <a:noAutofit/>
          </a:bodyPr>
          <a:lstStyle/>
          <a:p>
            <a:endParaRPr dirty="0">
              <a:latin typeface="Arial" charset="0"/>
            </a:endParaRPr>
          </a:p>
        </p:txBody>
      </p:sp>
      <p:sp>
        <p:nvSpPr>
          <p:cNvPr id="14" name="Shape 598"/>
          <p:cNvSpPr/>
          <p:nvPr/>
        </p:nvSpPr>
        <p:spPr>
          <a:xfrm>
            <a:off x="6189263" y="2600711"/>
            <a:ext cx="2747400" cy="3838189"/>
          </a:xfrm>
          <a:prstGeom prst="rect">
            <a:avLst/>
          </a:prstGeom>
          <a:solidFill>
            <a:srgbClr val="F4CCCC"/>
          </a:solidFill>
          <a:ln>
            <a:noFill/>
          </a:ln>
        </p:spPr>
        <p:txBody>
          <a:bodyPr wrap="square" lIns="91425" tIns="91425" rIns="91425" bIns="91425" anchor="ctr" anchorCtr="0">
            <a:noAutofit/>
          </a:bodyPr>
          <a:lstStyle/>
          <a:p>
            <a:pPr lvl="0">
              <a:spcBef>
                <a:spcPts val="0"/>
              </a:spcBef>
              <a:buNone/>
            </a:pPr>
            <a:endParaRPr dirty="0">
              <a:latin typeface="Arial" charset="0"/>
            </a:endParaRPr>
          </a:p>
        </p:txBody>
      </p:sp>
      <p:sp>
        <p:nvSpPr>
          <p:cNvPr id="15" name="Shape 599"/>
          <p:cNvSpPr/>
          <p:nvPr/>
        </p:nvSpPr>
        <p:spPr>
          <a:xfrm>
            <a:off x="9110525" y="2601305"/>
            <a:ext cx="2747400" cy="3837595"/>
          </a:xfrm>
          <a:prstGeom prst="rect">
            <a:avLst/>
          </a:prstGeom>
          <a:solidFill>
            <a:srgbClr val="D9D2E9"/>
          </a:solidFill>
          <a:ln>
            <a:noFill/>
          </a:ln>
        </p:spPr>
        <p:txBody>
          <a:bodyPr wrap="square" lIns="91425" tIns="91425" rIns="91425" bIns="91425" anchor="ctr" anchorCtr="0">
            <a:noAutofit/>
          </a:bodyPr>
          <a:lstStyle/>
          <a:p>
            <a:pPr lvl="0">
              <a:spcBef>
                <a:spcPts val="0"/>
              </a:spcBef>
              <a:buNone/>
            </a:pPr>
            <a:endParaRPr dirty="0">
              <a:latin typeface="Arial" charset="0"/>
            </a:endParaRPr>
          </a:p>
        </p:txBody>
      </p:sp>
      <p:sp>
        <p:nvSpPr>
          <p:cNvPr id="8" name="Shape 592"/>
          <p:cNvSpPr/>
          <p:nvPr/>
        </p:nvSpPr>
        <p:spPr>
          <a:xfrm>
            <a:off x="3289177" y="2602601"/>
            <a:ext cx="2747400" cy="3838189"/>
          </a:xfrm>
          <a:prstGeom prst="rect">
            <a:avLst/>
          </a:prstGeom>
          <a:solidFill>
            <a:srgbClr val="CFE2F3"/>
          </a:solidFill>
          <a:ln>
            <a:noFill/>
          </a:ln>
        </p:spPr>
        <p:txBody>
          <a:bodyPr wrap="square" lIns="91425" tIns="91425" rIns="91425" bIns="91425" anchor="ctr" anchorCtr="0">
            <a:noAutofit/>
          </a:bodyPr>
          <a:lstStyle/>
          <a:p>
            <a:endParaRPr dirty="0">
              <a:latin typeface="Arial" charset="0"/>
            </a:endParaRPr>
          </a:p>
        </p:txBody>
      </p:sp>
      <p:sp>
        <p:nvSpPr>
          <p:cNvPr id="9" name="Shape 593"/>
          <p:cNvSpPr/>
          <p:nvPr/>
        </p:nvSpPr>
        <p:spPr>
          <a:xfrm>
            <a:off x="6185718" y="1409700"/>
            <a:ext cx="2747400" cy="1358900"/>
          </a:xfrm>
          <a:prstGeom prst="rect">
            <a:avLst/>
          </a:prstGeom>
          <a:solidFill>
            <a:schemeClr val="accent2"/>
          </a:solidFill>
          <a:ln>
            <a:noFill/>
          </a:ln>
        </p:spPr>
        <p:txBody>
          <a:bodyPr wrap="square" lIns="91425" tIns="1005840" rIns="91425" bIns="91425" anchor="t" anchorCtr="0">
            <a:noAutofit/>
          </a:bodyPr>
          <a:lstStyle/>
          <a:p>
            <a:pPr algn="ctr">
              <a:lnSpc>
                <a:spcPct val="95000"/>
              </a:lnSpc>
            </a:pPr>
            <a:r>
              <a:rPr lang="en-US" b="1" dirty="0">
                <a:solidFill>
                  <a:schemeClr val="bg1"/>
                </a:solidFill>
                <a:latin typeface="Arial" charset="0"/>
              </a:rPr>
              <a:t>Wide Column</a:t>
            </a:r>
          </a:p>
        </p:txBody>
      </p:sp>
      <p:sp>
        <p:nvSpPr>
          <p:cNvPr id="10" name="Shape 594"/>
          <p:cNvSpPr/>
          <p:nvPr/>
        </p:nvSpPr>
        <p:spPr>
          <a:xfrm>
            <a:off x="3289177" y="1390953"/>
            <a:ext cx="2747400" cy="1358900"/>
          </a:xfrm>
          <a:prstGeom prst="rect">
            <a:avLst/>
          </a:prstGeom>
          <a:solidFill>
            <a:schemeClr val="accent1"/>
          </a:solidFill>
          <a:ln>
            <a:noFill/>
          </a:ln>
        </p:spPr>
        <p:txBody>
          <a:bodyPr wrap="square" lIns="91425" tIns="1005840" rIns="91425" bIns="91425" anchor="t" anchorCtr="0">
            <a:noAutofit/>
          </a:bodyPr>
          <a:lstStyle/>
          <a:p>
            <a:pPr algn="ctr">
              <a:lnSpc>
                <a:spcPct val="95000"/>
              </a:lnSpc>
            </a:pPr>
            <a:r>
              <a:rPr lang="en-US" b="1" dirty="0">
                <a:solidFill>
                  <a:schemeClr val="bg1"/>
                </a:solidFill>
                <a:latin typeface="Arial" charset="0"/>
              </a:rPr>
              <a:t>Document</a:t>
            </a:r>
            <a:endParaRPr b="1" dirty="0">
              <a:solidFill>
                <a:schemeClr val="bg1"/>
              </a:solidFill>
              <a:latin typeface="Arial" charset="0"/>
            </a:endParaRPr>
          </a:p>
        </p:txBody>
      </p:sp>
      <p:sp>
        <p:nvSpPr>
          <p:cNvPr id="11" name="Shape 595"/>
          <p:cNvSpPr/>
          <p:nvPr/>
        </p:nvSpPr>
        <p:spPr>
          <a:xfrm>
            <a:off x="9110525" y="1409700"/>
            <a:ext cx="2747400" cy="1358900"/>
          </a:xfrm>
          <a:prstGeom prst="rect">
            <a:avLst/>
          </a:prstGeom>
          <a:solidFill>
            <a:schemeClr val="accent5"/>
          </a:solidFill>
          <a:ln>
            <a:noFill/>
          </a:ln>
        </p:spPr>
        <p:txBody>
          <a:bodyPr wrap="square" lIns="91425" tIns="1005840" rIns="91425" bIns="91425" anchor="t" anchorCtr="0">
            <a:noAutofit/>
          </a:bodyPr>
          <a:lstStyle/>
          <a:p>
            <a:pPr algn="ctr">
              <a:lnSpc>
                <a:spcPct val="95000"/>
              </a:lnSpc>
            </a:pPr>
            <a:r>
              <a:rPr lang="en-US" b="1" dirty="0">
                <a:solidFill>
                  <a:schemeClr val="bg1"/>
                </a:solidFill>
                <a:latin typeface="Arial" charset="0"/>
              </a:rPr>
              <a:t>Graph</a:t>
            </a:r>
          </a:p>
        </p:txBody>
      </p:sp>
      <p:sp>
        <p:nvSpPr>
          <p:cNvPr id="12" name="Shape 596"/>
          <p:cNvSpPr/>
          <p:nvPr/>
        </p:nvSpPr>
        <p:spPr>
          <a:xfrm>
            <a:off x="391636" y="1390953"/>
            <a:ext cx="2747400" cy="1358900"/>
          </a:xfrm>
          <a:prstGeom prst="rect">
            <a:avLst/>
          </a:prstGeom>
          <a:solidFill>
            <a:schemeClr val="accent3"/>
          </a:solidFill>
          <a:ln>
            <a:noFill/>
          </a:ln>
        </p:spPr>
        <p:txBody>
          <a:bodyPr wrap="square" lIns="91425" tIns="1005840" rIns="91425" bIns="91425" anchor="t" anchorCtr="0">
            <a:noAutofit/>
          </a:bodyPr>
          <a:lstStyle/>
          <a:p>
            <a:pPr algn="ctr">
              <a:lnSpc>
                <a:spcPct val="95000"/>
              </a:lnSpc>
            </a:pPr>
            <a:r>
              <a:rPr lang="en-US" b="1" dirty="0">
                <a:solidFill>
                  <a:schemeClr val="bg1"/>
                </a:solidFill>
                <a:latin typeface="Arial" charset="0"/>
              </a:rPr>
              <a:t>Key-Value</a:t>
            </a:r>
          </a:p>
        </p:txBody>
      </p:sp>
      <p:sp>
        <p:nvSpPr>
          <p:cNvPr id="17" name="Text Placeholder 6"/>
          <p:cNvSpPr txBox="1">
            <a:spLocks/>
          </p:cNvSpPr>
          <p:nvPr/>
        </p:nvSpPr>
        <p:spPr>
          <a:xfrm>
            <a:off x="3343193" y="2883323"/>
            <a:ext cx="2693384" cy="1633417"/>
          </a:xfrm>
          <a:prstGeom prst="rect">
            <a:avLst/>
          </a:prstGeom>
        </p:spPr>
        <p:txBody>
          <a:bodyPr/>
          <a:lstStyle>
            <a:lvl1pPr marL="228600" indent="-228600" algn="l" defTabSz="914399" rtl="0" eaLnBrk="1" latinLnBrk="0" hangingPunct="1">
              <a:lnSpc>
                <a:spcPct val="100000"/>
              </a:lnSpc>
              <a:spcBef>
                <a:spcPts val="1000"/>
              </a:spcBef>
              <a:buClr>
                <a:schemeClr val="accent1"/>
              </a:buClr>
              <a:buFont typeface="Arial"/>
              <a:buChar char="•"/>
              <a:defRPr sz="1600" b="0" i="0" kern="1200">
                <a:solidFill>
                  <a:schemeClr val="tx1"/>
                </a:solidFill>
                <a:latin typeface="+mn-lt"/>
                <a:ea typeface="Gotham-Book" charset="0"/>
                <a:cs typeface="Gotham-Book" charset="0"/>
              </a:defRPr>
            </a:lvl1pPr>
            <a:lvl2pPr marL="685798" indent="-228600" algn="l" defTabSz="914399" rtl="0" eaLnBrk="1" latinLnBrk="0" hangingPunct="1">
              <a:lnSpc>
                <a:spcPct val="100000"/>
              </a:lnSpc>
              <a:spcBef>
                <a:spcPts val="500"/>
              </a:spcBef>
              <a:buClr>
                <a:schemeClr val="accent1"/>
              </a:buClr>
              <a:buFont typeface="Arial"/>
              <a:buChar char="•"/>
              <a:defRPr sz="1400" b="0" i="0" kern="1200">
                <a:solidFill>
                  <a:schemeClr val="tx1"/>
                </a:solidFill>
                <a:latin typeface="+mn-lt"/>
                <a:ea typeface="Gotham-Book" charset="0"/>
                <a:cs typeface="Gotham-Book" charset="0"/>
              </a:defRPr>
            </a:lvl2pPr>
            <a:lvl3pPr marL="1142999" indent="-228600" algn="l" defTabSz="914399" rtl="0" eaLnBrk="1" latinLnBrk="0" hangingPunct="1">
              <a:lnSpc>
                <a:spcPct val="100000"/>
              </a:lnSpc>
              <a:spcBef>
                <a:spcPts val="500"/>
              </a:spcBef>
              <a:buClr>
                <a:schemeClr val="accent1"/>
              </a:buClr>
              <a:buFont typeface="Arial"/>
              <a:buChar char="•"/>
              <a:defRPr sz="1200" b="0" i="0" kern="1200">
                <a:solidFill>
                  <a:schemeClr val="tx1"/>
                </a:solidFill>
                <a:latin typeface="+mn-lt"/>
                <a:ea typeface="Gotham-Book" charset="0"/>
                <a:cs typeface="Gotham-Book" charset="0"/>
              </a:defRPr>
            </a:lvl3pPr>
            <a:lvl4pPr marL="1600197" indent="-228600" algn="l" defTabSz="914399" rtl="0" eaLnBrk="1" latinLnBrk="0" hangingPunct="1">
              <a:lnSpc>
                <a:spcPct val="100000"/>
              </a:lnSpc>
              <a:spcBef>
                <a:spcPts val="500"/>
              </a:spcBef>
              <a:buClr>
                <a:schemeClr val="accent1"/>
              </a:buClr>
              <a:buFont typeface="Arial"/>
              <a:buChar char="•"/>
              <a:defRPr sz="1200" b="0" i="0" kern="1200">
                <a:solidFill>
                  <a:schemeClr val="tx1"/>
                </a:solidFill>
                <a:latin typeface="+mn-lt"/>
                <a:ea typeface="Gotham-Book" charset="0"/>
                <a:cs typeface="Gotham-Book" charset="0"/>
              </a:defRPr>
            </a:lvl4pPr>
            <a:lvl5pPr marL="2057395" indent="-228600" algn="l" defTabSz="914399" rtl="0" eaLnBrk="1" latinLnBrk="0" hangingPunct="1">
              <a:lnSpc>
                <a:spcPct val="100000"/>
              </a:lnSpc>
              <a:spcBef>
                <a:spcPts val="500"/>
              </a:spcBef>
              <a:buClr>
                <a:schemeClr val="accent1"/>
              </a:buClr>
              <a:buFont typeface="Arial"/>
              <a:buChar char="•"/>
              <a:defRPr sz="1200" b="0" i="0" kern="1200">
                <a:solidFill>
                  <a:schemeClr val="tx1"/>
                </a:solidFill>
                <a:latin typeface="+mn-lt"/>
                <a:ea typeface="Gotham-Book" charset="0"/>
                <a:cs typeface="Gotham-Book" charset="0"/>
              </a:defRPr>
            </a:lvl5pPr>
            <a:lvl6pPr marL="2514595"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1793"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8994"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6192"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9pPr>
          </a:lstStyle>
          <a:p>
            <a:pPr>
              <a:lnSpc>
                <a:spcPct val="120000"/>
              </a:lnSpc>
            </a:pPr>
            <a:r>
              <a:rPr lang="en-GB" dirty="0">
                <a:latin typeface="Arial" charset="0"/>
                <a:ea typeface="Arial" charset="0"/>
                <a:cs typeface="Arial" charset="0"/>
              </a:rPr>
              <a:t>Store data elements in document-like structures that encode information in formats such as JSON. </a:t>
            </a:r>
          </a:p>
        </p:txBody>
      </p:sp>
      <p:sp>
        <p:nvSpPr>
          <p:cNvPr id="23" name="Text Placeholder 6"/>
          <p:cNvSpPr txBox="1">
            <a:spLocks/>
          </p:cNvSpPr>
          <p:nvPr/>
        </p:nvSpPr>
        <p:spPr>
          <a:xfrm>
            <a:off x="388092" y="2862686"/>
            <a:ext cx="2693384" cy="1358900"/>
          </a:xfrm>
          <a:prstGeom prst="rect">
            <a:avLst/>
          </a:prstGeom>
        </p:spPr>
        <p:txBody>
          <a:bodyPr/>
          <a:lstStyle>
            <a:lvl1pPr marL="228600" indent="-228600" algn="l" defTabSz="914399" rtl="0" eaLnBrk="1" latinLnBrk="0" hangingPunct="1">
              <a:lnSpc>
                <a:spcPct val="100000"/>
              </a:lnSpc>
              <a:spcBef>
                <a:spcPts val="1000"/>
              </a:spcBef>
              <a:buClr>
                <a:schemeClr val="accent1"/>
              </a:buClr>
              <a:buFont typeface="Arial"/>
              <a:buChar char="•"/>
              <a:defRPr sz="1600" b="0" i="0" kern="1200">
                <a:solidFill>
                  <a:schemeClr val="tx1"/>
                </a:solidFill>
                <a:latin typeface="+mn-lt"/>
                <a:ea typeface="Gotham-Book" charset="0"/>
                <a:cs typeface="Gotham-Book" charset="0"/>
              </a:defRPr>
            </a:lvl1pPr>
            <a:lvl2pPr marL="685798" indent="-228600" algn="l" defTabSz="914399" rtl="0" eaLnBrk="1" latinLnBrk="0" hangingPunct="1">
              <a:lnSpc>
                <a:spcPct val="100000"/>
              </a:lnSpc>
              <a:spcBef>
                <a:spcPts val="500"/>
              </a:spcBef>
              <a:buClr>
                <a:schemeClr val="accent1"/>
              </a:buClr>
              <a:buFont typeface="Arial"/>
              <a:buChar char="•"/>
              <a:defRPr sz="1400" b="0" i="0" kern="1200">
                <a:solidFill>
                  <a:schemeClr val="tx1"/>
                </a:solidFill>
                <a:latin typeface="+mn-lt"/>
                <a:ea typeface="Gotham-Book" charset="0"/>
                <a:cs typeface="Gotham-Book" charset="0"/>
              </a:defRPr>
            </a:lvl2pPr>
            <a:lvl3pPr marL="1142999" indent="-228600" algn="l" defTabSz="914399" rtl="0" eaLnBrk="1" latinLnBrk="0" hangingPunct="1">
              <a:lnSpc>
                <a:spcPct val="100000"/>
              </a:lnSpc>
              <a:spcBef>
                <a:spcPts val="500"/>
              </a:spcBef>
              <a:buClr>
                <a:schemeClr val="accent1"/>
              </a:buClr>
              <a:buFont typeface="Arial"/>
              <a:buChar char="•"/>
              <a:defRPr sz="1200" b="0" i="0" kern="1200">
                <a:solidFill>
                  <a:schemeClr val="tx1"/>
                </a:solidFill>
                <a:latin typeface="+mn-lt"/>
                <a:ea typeface="Gotham-Book" charset="0"/>
                <a:cs typeface="Gotham-Book" charset="0"/>
              </a:defRPr>
            </a:lvl3pPr>
            <a:lvl4pPr marL="1600197" indent="-228600" algn="l" defTabSz="914399" rtl="0" eaLnBrk="1" latinLnBrk="0" hangingPunct="1">
              <a:lnSpc>
                <a:spcPct val="100000"/>
              </a:lnSpc>
              <a:spcBef>
                <a:spcPts val="500"/>
              </a:spcBef>
              <a:buClr>
                <a:schemeClr val="accent1"/>
              </a:buClr>
              <a:buFont typeface="Arial"/>
              <a:buChar char="•"/>
              <a:defRPr sz="1200" b="0" i="0" kern="1200">
                <a:solidFill>
                  <a:schemeClr val="tx1"/>
                </a:solidFill>
                <a:latin typeface="+mn-lt"/>
                <a:ea typeface="Gotham-Book" charset="0"/>
                <a:cs typeface="Gotham-Book" charset="0"/>
              </a:defRPr>
            </a:lvl4pPr>
            <a:lvl5pPr marL="2057395" indent="-228600" algn="l" defTabSz="914399" rtl="0" eaLnBrk="1" latinLnBrk="0" hangingPunct="1">
              <a:lnSpc>
                <a:spcPct val="100000"/>
              </a:lnSpc>
              <a:spcBef>
                <a:spcPts val="500"/>
              </a:spcBef>
              <a:buClr>
                <a:schemeClr val="accent1"/>
              </a:buClr>
              <a:buFont typeface="Arial"/>
              <a:buChar char="•"/>
              <a:defRPr sz="1200" b="0" i="0" kern="1200">
                <a:solidFill>
                  <a:schemeClr val="tx1"/>
                </a:solidFill>
                <a:latin typeface="+mn-lt"/>
                <a:ea typeface="Gotham-Book" charset="0"/>
                <a:cs typeface="Gotham-Book" charset="0"/>
              </a:defRPr>
            </a:lvl5pPr>
            <a:lvl6pPr marL="2514595"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1793"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8994"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6192"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9pPr>
          </a:lstStyle>
          <a:p>
            <a:pPr fontAlgn="base">
              <a:lnSpc>
                <a:spcPct val="120000"/>
              </a:lnSpc>
            </a:pPr>
            <a:r>
              <a:rPr lang="en-GB" dirty="0">
                <a:latin typeface="Arial" charset="0"/>
                <a:ea typeface="Arial" charset="0"/>
                <a:cs typeface="Arial" charset="0"/>
              </a:rPr>
              <a:t>Use simple data model that pairs a unique key and its associated value in storing data elements.</a:t>
            </a:r>
          </a:p>
          <a:p>
            <a:pPr marL="0" lvl="0" indent="0" fontAlgn="base">
              <a:buNone/>
            </a:pPr>
            <a:endParaRPr lang="en-US" dirty="0">
              <a:latin typeface="Arial" charset="0"/>
              <a:ea typeface="Arial" charset="0"/>
              <a:cs typeface="Arial" charset="0"/>
            </a:endParaRPr>
          </a:p>
        </p:txBody>
      </p:sp>
      <p:sp>
        <p:nvSpPr>
          <p:cNvPr id="24" name="Text Placeholder 6"/>
          <p:cNvSpPr txBox="1">
            <a:spLocks/>
          </p:cNvSpPr>
          <p:nvPr/>
        </p:nvSpPr>
        <p:spPr>
          <a:xfrm>
            <a:off x="6239734" y="2881434"/>
            <a:ext cx="2693384" cy="1633416"/>
          </a:xfrm>
          <a:prstGeom prst="rect">
            <a:avLst/>
          </a:prstGeom>
        </p:spPr>
        <p:txBody>
          <a:bodyPr/>
          <a:lstStyle>
            <a:lvl1pPr marL="228600" indent="-228600" algn="l" defTabSz="914399" rtl="0" eaLnBrk="1" latinLnBrk="0" hangingPunct="1">
              <a:lnSpc>
                <a:spcPct val="100000"/>
              </a:lnSpc>
              <a:spcBef>
                <a:spcPts val="1000"/>
              </a:spcBef>
              <a:buClr>
                <a:schemeClr val="accent1"/>
              </a:buClr>
              <a:buFont typeface="Arial"/>
              <a:buChar char="•"/>
              <a:defRPr sz="1600" b="0" i="0" kern="1200">
                <a:solidFill>
                  <a:schemeClr val="tx1"/>
                </a:solidFill>
                <a:latin typeface="+mn-lt"/>
                <a:ea typeface="Gotham-Book" charset="0"/>
                <a:cs typeface="Gotham-Book" charset="0"/>
              </a:defRPr>
            </a:lvl1pPr>
            <a:lvl2pPr marL="685798" indent="-228600" algn="l" defTabSz="914399" rtl="0" eaLnBrk="1" latinLnBrk="0" hangingPunct="1">
              <a:lnSpc>
                <a:spcPct val="100000"/>
              </a:lnSpc>
              <a:spcBef>
                <a:spcPts val="500"/>
              </a:spcBef>
              <a:buClr>
                <a:schemeClr val="accent1"/>
              </a:buClr>
              <a:buFont typeface="Arial"/>
              <a:buChar char="•"/>
              <a:defRPr sz="1400" b="0" i="0" kern="1200">
                <a:solidFill>
                  <a:schemeClr val="tx1"/>
                </a:solidFill>
                <a:latin typeface="+mn-lt"/>
                <a:ea typeface="Gotham-Book" charset="0"/>
                <a:cs typeface="Gotham-Book" charset="0"/>
              </a:defRPr>
            </a:lvl2pPr>
            <a:lvl3pPr marL="1142999" indent="-228600" algn="l" defTabSz="914399" rtl="0" eaLnBrk="1" latinLnBrk="0" hangingPunct="1">
              <a:lnSpc>
                <a:spcPct val="100000"/>
              </a:lnSpc>
              <a:spcBef>
                <a:spcPts val="500"/>
              </a:spcBef>
              <a:buClr>
                <a:schemeClr val="accent1"/>
              </a:buClr>
              <a:buFont typeface="Arial"/>
              <a:buChar char="•"/>
              <a:defRPr sz="1200" b="0" i="0" kern="1200">
                <a:solidFill>
                  <a:schemeClr val="tx1"/>
                </a:solidFill>
                <a:latin typeface="+mn-lt"/>
                <a:ea typeface="Gotham-Book" charset="0"/>
                <a:cs typeface="Gotham-Book" charset="0"/>
              </a:defRPr>
            </a:lvl3pPr>
            <a:lvl4pPr marL="1600197" indent="-228600" algn="l" defTabSz="914399" rtl="0" eaLnBrk="1" latinLnBrk="0" hangingPunct="1">
              <a:lnSpc>
                <a:spcPct val="100000"/>
              </a:lnSpc>
              <a:spcBef>
                <a:spcPts val="500"/>
              </a:spcBef>
              <a:buClr>
                <a:schemeClr val="accent1"/>
              </a:buClr>
              <a:buFont typeface="Arial"/>
              <a:buChar char="•"/>
              <a:defRPr sz="1200" b="0" i="0" kern="1200">
                <a:solidFill>
                  <a:schemeClr val="tx1"/>
                </a:solidFill>
                <a:latin typeface="+mn-lt"/>
                <a:ea typeface="Gotham-Book" charset="0"/>
                <a:cs typeface="Gotham-Book" charset="0"/>
              </a:defRPr>
            </a:lvl4pPr>
            <a:lvl5pPr marL="2057395" indent="-228600" algn="l" defTabSz="914399" rtl="0" eaLnBrk="1" latinLnBrk="0" hangingPunct="1">
              <a:lnSpc>
                <a:spcPct val="100000"/>
              </a:lnSpc>
              <a:spcBef>
                <a:spcPts val="500"/>
              </a:spcBef>
              <a:buClr>
                <a:schemeClr val="accent1"/>
              </a:buClr>
              <a:buFont typeface="Arial"/>
              <a:buChar char="•"/>
              <a:defRPr sz="1200" b="0" i="0" kern="1200">
                <a:solidFill>
                  <a:schemeClr val="tx1"/>
                </a:solidFill>
                <a:latin typeface="+mn-lt"/>
                <a:ea typeface="Gotham-Book" charset="0"/>
                <a:cs typeface="Gotham-Book" charset="0"/>
              </a:defRPr>
            </a:lvl5pPr>
            <a:lvl6pPr marL="2514595"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1793"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8994"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6192"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9pPr>
          </a:lstStyle>
          <a:p>
            <a:pPr fontAlgn="base">
              <a:lnSpc>
                <a:spcPct val="120000"/>
              </a:lnSpc>
            </a:pPr>
            <a:r>
              <a:rPr lang="en-US" dirty="0">
                <a:latin typeface="Arial" charset="0"/>
                <a:ea typeface="Arial" charset="0"/>
                <a:cs typeface="Arial" charset="0"/>
              </a:rPr>
              <a:t>Store data together as columns instead of rows and are optimized for queries over large datasets.</a:t>
            </a:r>
          </a:p>
        </p:txBody>
      </p:sp>
      <p:sp>
        <p:nvSpPr>
          <p:cNvPr id="28" name="Text Placeholder 6"/>
          <p:cNvSpPr txBox="1">
            <a:spLocks/>
          </p:cNvSpPr>
          <p:nvPr/>
        </p:nvSpPr>
        <p:spPr>
          <a:xfrm>
            <a:off x="9134658" y="2881434"/>
            <a:ext cx="2747399" cy="1490542"/>
          </a:xfrm>
          <a:prstGeom prst="rect">
            <a:avLst/>
          </a:prstGeom>
        </p:spPr>
        <p:txBody>
          <a:bodyPr/>
          <a:lstStyle>
            <a:lvl1pPr marL="228600" indent="-228600" algn="l" defTabSz="914399" rtl="0" eaLnBrk="1" latinLnBrk="0" hangingPunct="1">
              <a:lnSpc>
                <a:spcPct val="100000"/>
              </a:lnSpc>
              <a:spcBef>
                <a:spcPts val="1000"/>
              </a:spcBef>
              <a:buClr>
                <a:schemeClr val="accent1"/>
              </a:buClr>
              <a:buFont typeface="Arial"/>
              <a:buChar char="•"/>
              <a:defRPr sz="1600" b="0" i="0" kern="1200">
                <a:solidFill>
                  <a:schemeClr val="tx1"/>
                </a:solidFill>
                <a:latin typeface="+mn-lt"/>
                <a:ea typeface="Gotham-Book" charset="0"/>
                <a:cs typeface="Gotham-Book" charset="0"/>
              </a:defRPr>
            </a:lvl1pPr>
            <a:lvl2pPr marL="685798" indent="-228600" algn="l" defTabSz="914399" rtl="0" eaLnBrk="1" latinLnBrk="0" hangingPunct="1">
              <a:lnSpc>
                <a:spcPct val="100000"/>
              </a:lnSpc>
              <a:spcBef>
                <a:spcPts val="500"/>
              </a:spcBef>
              <a:buClr>
                <a:schemeClr val="accent1"/>
              </a:buClr>
              <a:buFont typeface="Arial"/>
              <a:buChar char="•"/>
              <a:defRPr sz="1400" b="0" i="0" kern="1200">
                <a:solidFill>
                  <a:schemeClr val="tx1"/>
                </a:solidFill>
                <a:latin typeface="+mn-lt"/>
                <a:ea typeface="Gotham-Book" charset="0"/>
                <a:cs typeface="Gotham-Book" charset="0"/>
              </a:defRPr>
            </a:lvl2pPr>
            <a:lvl3pPr marL="1142999" indent="-228600" algn="l" defTabSz="914399" rtl="0" eaLnBrk="1" latinLnBrk="0" hangingPunct="1">
              <a:lnSpc>
                <a:spcPct val="100000"/>
              </a:lnSpc>
              <a:spcBef>
                <a:spcPts val="500"/>
              </a:spcBef>
              <a:buClr>
                <a:schemeClr val="accent1"/>
              </a:buClr>
              <a:buFont typeface="Arial"/>
              <a:buChar char="•"/>
              <a:defRPr sz="1200" b="0" i="0" kern="1200">
                <a:solidFill>
                  <a:schemeClr val="tx1"/>
                </a:solidFill>
                <a:latin typeface="+mn-lt"/>
                <a:ea typeface="Gotham-Book" charset="0"/>
                <a:cs typeface="Gotham-Book" charset="0"/>
              </a:defRPr>
            </a:lvl3pPr>
            <a:lvl4pPr marL="1600197" indent="-228600" algn="l" defTabSz="914399" rtl="0" eaLnBrk="1" latinLnBrk="0" hangingPunct="1">
              <a:lnSpc>
                <a:spcPct val="100000"/>
              </a:lnSpc>
              <a:spcBef>
                <a:spcPts val="500"/>
              </a:spcBef>
              <a:buClr>
                <a:schemeClr val="accent1"/>
              </a:buClr>
              <a:buFont typeface="Arial"/>
              <a:buChar char="•"/>
              <a:defRPr sz="1200" b="0" i="0" kern="1200">
                <a:solidFill>
                  <a:schemeClr val="tx1"/>
                </a:solidFill>
                <a:latin typeface="+mn-lt"/>
                <a:ea typeface="Gotham-Book" charset="0"/>
                <a:cs typeface="Gotham-Book" charset="0"/>
              </a:defRPr>
            </a:lvl4pPr>
            <a:lvl5pPr marL="2057395" indent="-228600" algn="l" defTabSz="914399" rtl="0" eaLnBrk="1" latinLnBrk="0" hangingPunct="1">
              <a:lnSpc>
                <a:spcPct val="100000"/>
              </a:lnSpc>
              <a:spcBef>
                <a:spcPts val="500"/>
              </a:spcBef>
              <a:buClr>
                <a:schemeClr val="accent1"/>
              </a:buClr>
              <a:buFont typeface="Arial"/>
              <a:buChar char="•"/>
              <a:defRPr sz="1200" b="0" i="0" kern="1200">
                <a:solidFill>
                  <a:schemeClr val="tx1"/>
                </a:solidFill>
                <a:latin typeface="+mn-lt"/>
                <a:ea typeface="Gotham-Book" charset="0"/>
                <a:cs typeface="Gotham-Book" charset="0"/>
              </a:defRPr>
            </a:lvl5pPr>
            <a:lvl6pPr marL="2514595"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1793"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8994"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6192"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9pPr>
          </a:lstStyle>
          <a:p>
            <a:pPr fontAlgn="base">
              <a:lnSpc>
                <a:spcPct val="120000"/>
              </a:lnSpc>
            </a:pPr>
            <a:r>
              <a:rPr lang="en-GB" dirty="0">
                <a:latin typeface="Arial" charset="0"/>
                <a:ea typeface="Arial" charset="0"/>
                <a:cs typeface="Arial" charset="0"/>
              </a:rPr>
              <a:t>Emphasize connections between data elements, storing related “nodes” in graphs to accelerate querying.</a:t>
            </a:r>
          </a:p>
        </p:txBody>
      </p:sp>
      <p:sp>
        <p:nvSpPr>
          <p:cNvPr id="4" name="Title 3">
            <a:extLst>
              <a:ext uri="{FF2B5EF4-FFF2-40B4-BE49-F238E27FC236}">
                <a16:creationId xmlns:a16="http://schemas.microsoft.com/office/drawing/2014/main" id="{7516639F-E806-5E42-92E1-F28AB03AA093}"/>
              </a:ext>
            </a:extLst>
          </p:cNvPr>
          <p:cNvSpPr>
            <a:spLocks noGrp="1"/>
          </p:cNvSpPr>
          <p:nvPr>
            <p:ph type="title"/>
          </p:nvPr>
        </p:nvSpPr>
        <p:spPr/>
        <p:txBody>
          <a:bodyPr/>
          <a:lstStyle/>
          <a:p>
            <a:r>
              <a:rPr lang="en-US" dirty="0"/>
              <a:t>NoSQL Options</a:t>
            </a:r>
          </a:p>
        </p:txBody>
      </p:sp>
      <p:pic>
        <p:nvPicPr>
          <p:cNvPr id="5" name="Picture 4">
            <a:extLst>
              <a:ext uri="{FF2B5EF4-FFF2-40B4-BE49-F238E27FC236}">
                <a16:creationId xmlns:a16="http://schemas.microsoft.com/office/drawing/2014/main" id="{8D5E5E83-BD80-6A47-9351-D39F8456D237}"/>
              </a:ext>
            </a:extLst>
          </p:cNvPr>
          <p:cNvPicPr>
            <a:picLocks noChangeAspect="1"/>
          </p:cNvPicPr>
          <p:nvPr/>
        </p:nvPicPr>
        <p:blipFill>
          <a:blip r:embed="rId3"/>
          <a:stretch>
            <a:fillRect/>
          </a:stretch>
        </p:blipFill>
        <p:spPr>
          <a:xfrm>
            <a:off x="4379980" y="1616470"/>
            <a:ext cx="619810" cy="619810"/>
          </a:xfrm>
          <a:prstGeom prst="rect">
            <a:avLst/>
          </a:prstGeom>
          <a:effectLst>
            <a:outerShdw blurRad="50800" dist="50800" dir="5400000" algn="ctr" rotWithShape="0">
              <a:schemeClr val="bg1"/>
            </a:outerShdw>
          </a:effectLst>
        </p:spPr>
      </p:pic>
      <p:pic>
        <p:nvPicPr>
          <p:cNvPr id="6" name="Picture 5">
            <a:extLst>
              <a:ext uri="{FF2B5EF4-FFF2-40B4-BE49-F238E27FC236}">
                <a16:creationId xmlns:a16="http://schemas.microsoft.com/office/drawing/2014/main" id="{D7B841C8-AF2E-6E4F-B28A-DBAC0455A7FD}"/>
              </a:ext>
            </a:extLst>
          </p:cNvPr>
          <p:cNvPicPr>
            <a:picLocks noChangeAspect="1"/>
          </p:cNvPicPr>
          <p:nvPr/>
        </p:nvPicPr>
        <p:blipFill>
          <a:blip r:embed="rId4"/>
          <a:stretch>
            <a:fillRect/>
          </a:stretch>
        </p:blipFill>
        <p:spPr>
          <a:xfrm>
            <a:off x="10183647" y="1707799"/>
            <a:ext cx="595408" cy="595408"/>
          </a:xfrm>
          <a:prstGeom prst="rect">
            <a:avLst/>
          </a:prstGeom>
          <a:effectLst>
            <a:outerShdw blurRad="50800" dist="50800" dir="5400000" algn="ctr" rotWithShape="0">
              <a:schemeClr val="bg1"/>
            </a:outerShdw>
          </a:effectLst>
        </p:spPr>
      </p:pic>
      <p:pic>
        <p:nvPicPr>
          <p:cNvPr id="16" name="Picture 15">
            <a:extLst>
              <a:ext uri="{FF2B5EF4-FFF2-40B4-BE49-F238E27FC236}">
                <a16:creationId xmlns:a16="http://schemas.microsoft.com/office/drawing/2014/main" id="{B5923C4F-6E55-C84A-A007-D05094F15DB9}"/>
              </a:ext>
            </a:extLst>
          </p:cNvPr>
          <p:cNvPicPr>
            <a:picLocks noChangeAspect="1"/>
          </p:cNvPicPr>
          <p:nvPr/>
        </p:nvPicPr>
        <p:blipFill>
          <a:blip r:embed="rId5"/>
          <a:stretch>
            <a:fillRect/>
          </a:stretch>
        </p:blipFill>
        <p:spPr>
          <a:xfrm>
            <a:off x="1350273" y="1553902"/>
            <a:ext cx="703672" cy="703672"/>
          </a:xfrm>
          <a:prstGeom prst="rect">
            <a:avLst/>
          </a:prstGeom>
          <a:effectLst>
            <a:outerShdw blurRad="50800" dist="50800" dir="5400000" algn="ctr" rotWithShape="0">
              <a:schemeClr val="bg1"/>
            </a:outerShdw>
          </a:effectLst>
        </p:spPr>
      </p:pic>
      <p:pic>
        <p:nvPicPr>
          <p:cNvPr id="18" name="Picture 17">
            <a:extLst>
              <a:ext uri="{FF2B5EF4-FFF2-40B4-BE49-F238E27FC236}">
                <a16:creationId xmlns:a16="http://schemas.microsoft.com/office/drawing/2014/main" id="{9D53F05A-DBD5-C348-BD82-184BD60F1EBE}"/>
              </a:ext>
            </a:extLst>
          </p:cNvPr>
          <p:cNvPicPr>
            <a:picLocks noChangeAspect="1"/>
          </p:cNvPicPr>
          <p:nvPr/>
        </p:nvPicPr>
        <p:blipFill>
          <a:blip r:embed="rId6"/>
          <a:stretch>
            <a:fillRect/>
          </a:stretch>
        </p:blipFill>
        <p:spPr>
          <a:xfrm>
            <a:off x="7271103" y="1640872"/>
            <a:ext cx="568522" cy="568522"/>
          </a:xfrm>
          <a:prstGeom prst="rect">
            <a:avLst/>
          </a:prstGeom>
          <a:effectLst>
            <a:outerShdw blurRad="50800" dist="50800" dir="5400000" algn="ctr" rotWithShape="0">
              <a:schemeClr val="bg1"/>
            </a:outerShdw>
          </a:effectLst>
        </p:spPr>
      </p:pic>
      <p:sp>
        <p:nvSpPr>
          <p:cNvPr id="32" name="Text Placeholder 6">
            <a:extLst>
              <a:ext uri="{FF2B5EF4-FFF2-40B4-BE49-F238E27FC236}">
                <a16:creationId xmlns:a16="http://schemas.microsoft.com/office/drawing/2014/main" id="{BB3F01F2-55B4-1343-9415-AD48800091F9}"/>
              </a:ext>
            </a:extLst>
          </p:cNvPr>
          <p:cNvSpPr txBox="1">
            <a:spLocks/>
          </p:cNvSpPr>
          <p:nvPr/>
        </p:nvSpPr>
        <p:spPr>
          <a:xfrm>
            <a:off x="3406257" y="4650210"/>
            <a:ext cx="2693384" cy="1790580"/>
          </a:xfrm>
          <a:prstGeom prst="rect">
            <a:avLst/>
          </a:prstGeom>
        </p:spPr>
        <p:txBody>
          <a:bodyPr/>
          <a:lstStyle>
            <a:lvl1pPr marL="228600" indent="-228600" algn="l" defTabSz="914399" rtl="0" eaLnBrk="1" latinLnBrk="0" hangingPunct="1">
              <a:lnSpc>
                <a:spcPct val="100000"/>
              </a:lnSpc>
              <a:spcBef>
                <a:spcPts val="1000"/>
              </a:spcBef>
              <a:buClr>
                <a:schemeClr val="accent1"/>
              </a:buClr>
              <a:buFont typeface="Arial"/>
              <a:buChar char="•"/>
              <a:defRPr sz="1600" b="0" i="0" kern="1200">
                <a:solidFill>
                  <a:schemeClr val="tx1"/>
                </a:solidFill>
                <a:latin typeface="+mn-lt"/>
                <a:ea typeface="Gotham-Book" charset="0"/>
                <a:cs typeface="Gotham-Book" charset="0"/>
              </a:defRPr>
            </a:lvl1pPr>
            <a:lvl2pPr marL="685798" indent="-228600" algn="l" defTabSz="914399" rtl="0" eaLnBrk="1" latinLnBrk="0" hangingPunct="1">
              <a:lnSpc>
                <a:spcPct val="100000"/>
              </a:lnSpc>
              <a:spcBef>
                <a:spcPts val="500"/>
              </a:spcBef>
              <a:buClr>
                <a:schemeClr val="accent1"/>
              </a:buClr>
              <a:buFont typeface="Arial"/>
              <a:buChar char="•"/>
              <a:defRPr sz="1400" b="0" i="0" kern="1200">
                <a:solidFill>
                  <a:schemeClr val="tx1"/>
                </a:solidFill>
                <a:latin typeface="+mn-lt"/>
                <a:ea typeface="Gotham-Book" charset="0"/>
                <a:cs typeface="Gotham-Book" charset="0"/>
              </a:defRPr>
            </a:lvl2pPr>
            <a:lvl3pPr marL="1142999" indent="-228600" algn="l" defTabSz="914399" rtl="0" eaLnBrk="1" latinLnBrk="0" hangingPunct="1">
              <a:lnSpc>
                <a:spcPct val="100000"/>
              </a:lnSpc>
              <a:spcBef>
                <a:spcPts val="500"/>
              </a:spcBef>
              <a:buClr>
                <a:schemeClr val="accent1"/>
              </a:buClr>
              <a:buFont typeface="Arial"/>
              <a:buChar char="•"/>
              <a:defRPr sz="1200" b="0" i="0" kern="1200">
                <a:solidFill>
                  <a:schemeClr val="tx1"/>
                </a:solidFill>
                <a:latin typeface="+mn-lt"/>
                <a:ea typeface="Gotham-Book" charset="0"/>
                <a:cs typeface="Gotham-Book" charset="0"/>
              </a:defRPr>
            </a:lvl3pPr>
            <a:lvl4pPr marL="1600197" indent="-228600" algn="l" defTabSz="914399" rtl="0" eaLnBrk="1" latinLnBrk="0" hangingPunct="1">
              <a:lnSpc>
                <a:spcPct val="100000"/>
              </a:lnSpc>
              <a:spcBef>
                <a:spcPts val="500"/>
              </a:spcBef>
              <a:buClr>
                <a:schemeClr val="accent1"/>
              </a:buClr>
              <a:buFont typeface="Arial"/>
              <a:buChar char="•"/>
              <a:defRPr sz="1200" b="0" i="0" kern="1200">
                <a:solidFill>
                  <a:schemeClr val="tx1"/>
                </a:solidFill>
                <a:latin typeface="+mn-lt"/>
                <a:ea typeface="Gotham-Book" charset="0"/>
                <a:cs typeface="Gotham-Book" charset="0"/>
              </a:defRPr>
            </a:lvl4pPr>
            <a:lvl5pPr marL="2057395" indent="-228600" algn="l" defTabSz="914399" rtl="0" eaLnBrk="1" latinLnBrk="0" hangingPunct="1">
              <a:lnSpc>
                <a:spcPct val="100000"/>
              </a:lnSpc>
              <a:spcBef>
                <a:spcPts val="500"/>
              </a:spcBef>
              <a:buClr>
                <a:schemeClr val="accent1"/>
              </a:buClr>
              <a:buFont typeface="Arial"/>
              <a:buChar char="•"/>
              <a:defRPr sz="1200" b="0" i="0" kern="1200">
                <a:solidFill>
                  <a:schemeClr val="tx1"/>
                </a:solidFill>
                <a:latin typeface="+mn-lt"/>
                <a:ea typeface="Gotham-Book" charset="0"/>
                <a:cs typeface="Gotham-Book" charset="0"/>
              </a:defRPr>
            </a:lvl5pPr>
            <a:lvl6pPr marL="2514595"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1793"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8994"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6192"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9pPr>
          </a:lstStyle>
          <a:p>
            <a:pPr>
              <a:lnSpc>
                <a:spcPct val="120000"/>
              </a:lnSpc>
            </a:pPr>
            <a:r>
              <a:rPr lang="en-GB" b="1" dirty="0">
                <a:latin typeface="Arial" charset="0"/>
                <a:ea typeface="Arial" charset="0"/>
                <a:cs typeface="Arial" charset="0"/>
              </a:rPr>
              <a:t>Common uses </a:t>
            </a:r>
          </a:p>
          <a:p>
            <a:pPr lvl="1" fontAlgn="base">
              <a:lnSpc>
                <a:spcPct val="120000"/>
              </a:lnSpc>
            </a:pPr>
            <a:r>
              <a:rPr lang="en-GB" dirty="0">
                <a:latin typeface="Arial" charset="0"/>
                <a:ea typeface="Arial" charset="0"/>
                <a:cs typeface="Arial" charset="0"/>
              </a:rPr>
              <a:t>Content management and monitoring</a:t>
            </a:r>
          </a:p>
          <a:p>
            <a:pPr lvl="1" fontAlgn="base">
              <a:lnSpc>
                <a:spcPct val="120000"/>
              </a:lnSpc>
            </a:pPr>
            <a:r>
              <a:rPr lang="en-GB" dirty="0">
                <a:latin typeface="Arial" charset="0"/>
                <a:ea typeface="Arial" charset="0"/>
                <a:cs typeface="Arial" charset="0"/>
              </a:rPr>
              <a:t>Web and mobile apps </a:t>
            </a:r>
          </a:p>
          <a:p>
            <a:pPr marL="0" lvl="0" indent="0" fontAlgn="base">
              <a:buNone/>
            </a:pPr>
            <a:endParaRPr lang="en-US" dirty="0">
              <a:latin typeface="Arial" charset="0"/>
              <a:ea typeface="Arial" charset="0"/>
              <a:cs typeface="Arial" charset="0"/>
            </a:endParaRPr>
          </a:p>
        </p:txBody>
      </p:sp>
      <p:sp>
        <p:nvSpPr>
          <p:cNvPr id="33" name="Text Placeholder 6">
            <a:extLst>
              <a:ext uri="{FF2B5EF4-FFF2-40B4-BE49-F238E27FC236}">
                <a16:creationId xmlns:a16="http://schemas.microsoft.com/office/drawing/2014/main" id="{21A5C325-ACAD-1548-B227-BE8C22A6968E}"/>
              </a:ext>
            </a:extLst>
          </p:cNvPr>
          <p:cNvSpPr txBox="1">
            <a:spLocks/>
          </p:cNvSpPr>
          <p:nvPr/>
        </p:nvSpPr>
        <p:spPr>
          <a:xfrm>
            <a:off x="432868" y="4629573"/>
            <a:ext cx="2693384" cy="2690692"/>
          </a:xfrm>
          <a:prstGeom prst="rect">
            <a:avLst/>
          </a:prstGeom>
        </p:spPr>
        <p:txBody>
          <a:bodyPr/>
          <a:lstStyle>
            <a:lvl1pPr marL="228600" indent="-228600" algn="l" defTabSz="914399" rtl="0" eaLnBrk="1" latinLnBrk="0" hangingPunct="1">
              <a:lnSpc>
                <a:spcPct val="100000"/>
              </a:lnSpc>
              <a:spcBef>
                <a:spcPts val="1000"/>
              </a:spcBef>
              <a:buClr>
                <a:schemeClr val="accent1"/>
              </a:buClr>
              <a:buFont typeface="Arial"/>
              <a:buChar char="•"/>
              <a:defRPr sz="1600" b="0" i="0" kern="1200">
                <a:solidFill>
                  <a:schemeClr val="tx1"/>
                </a:solidFill>
                <a:latin typeface="+mn-lt"/>
                <a:ea typeface="Gotham-Book" charset="0"/>
                <a:cs typeface="Gotham-Book" charset="0"/>
              </a:defRPr>
            </a:lvl1pPr>
            <a:lvl2pPr marL="685798" indent="-228600" algn="l" defTabSz="914399" rtl="0" eaLnBrk="1" latinLnBrk="0" hangingPunct="1">
              <a:lnSpc>
                <a:spcPct val="100000"/>
              </a:lnSpc>
              <a:spcBef>
                <a:spcPts val="500"/>
              </a:spcBef>
              <a:buClr>
                <a:schemeClr val="accent1"/>
              </a:buClr>
              <a:buFont typeface="Arial"/>
              <a:buChar char="•"/>
              <a:defRPr sz="1400" b="0" i="0" kern="1200">
                <a:solidFill>
                  <a:schemeClr val="tx1"/>
                </a:solidFill>
                <a:latin typeface="+mn-lt"/>
                <a:ea typeface="Gotham-Book" charset="0"/>
                <a:cs typeface="Gotham-Book" charset="0"/>
              </a:defRPr>
            </a:lvl2pPr>
            <a:lvl3pPr marL="1142999" indent="-228600" algn="l" defTabSz="914399" rtl="0" eaLnBrk="1" latinLnBrk="0" hangingPunct="1">
              <a:lnSpc>
                <a:spcPct val="100000"/>
              </a:lnSpc>
              <a:spcBef>
                <a:spcPts val="500"/>
              </a:spcBef>
              <a:buClr>
                <a:schemeClr val="accent1"/>
              </a:buClr>
              <a:buFont typeface="Arial"/>
              <a:buChar char="•"/>
              <a:defRPr sz="1200" b="0" i="0" kern="1200">
                <a:solidFill>
                  <a:schemeClr val="tx1"/>
                </a:solidFill>
                <a:latin typeface="+mn-lt"/>
                <a:ea typeface="Gotham-Book" charset="0"/>
                <a:cs typeface="Gotham-Book" charset="0"/>
              </a:defRPr>
            </a:lvl3pPr>
            <a:lvl4pPr marL="1600197" indent="-228600" algn="l" defTabSz="914399" rtl="0" eaLnBrk="1" latinLnBrk="0" hangingPunct="1">
              <a:lnSpc>
                <a:spcPct val="100000"/>
              </a:lnSpc>
              <a:spcBef>
                <a:spcPts val="500"/>
              </a:spcBef>
              <a:buClr>
                <a:schemeClr val="accent1"/>
              </a:buClr>
              <a:buFont typeface="Arial"/>
              <a:buChar char="•"/>
              <a:defRPr sz="1200" b="0" i="0" kern="1200">
                <a:solidFill>
                  <a:schemeClr val="tx1"/>
                </a:solidFill>
                <a:latin typeface="+mn-lt"/>
                <a:ea typeface="Gotham-Book" charset="0"/>
                <a:cs typeface="Gotham-Book" charset="0"/>
              </a:defRPr>
            </a:lvl4pPr>
            <a:lvl5pPr marL="2057395" indent="-228600" algn="l" defTabSz="914399" rtl="0" eaLnBrk="1" latinLnBrk="0" hangingPunct="1">
              <a:lnSpc>
                <a:spcPct val="100000"/>
              </a:lnSpc>
              <a:spcBef>
                <a:spcPts val="500"/>
              </a:spcBef>
              <a:buClr>
                <a:schemeClr val="accent1"/>
              </a:buClr>
              <a:buFont typeface="Arial"/>
              <a:buChar char="•"/>
              <a:defRPr sz="1200" b="0" i="0" kern="1200">
                <a:solidFill>
                  <a:schemeClr val="tx1"/>
                </a:solidFill>
                <a:latin typeface="+mn-lt"/>
                <a:ea typeface="Gotham-Book" charset="0"/>
                <a:cs typeface="Gotham-Book" charset="0"/>
              </a:defRPr>
            </a:lvl5pPr>
            <a:lvl6pPr marL="2514595"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1793"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8994"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6192"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9pPr>
          </a:lstStyle>
          <a:p>
            <a:pPr fontAlgn="base">
              <a:lnSpc>
                <a:spcPct val="120000"/>
              </a:lnSpc>
            </a:pPr>
            <a:r>
              <a:rPr lang="en-GB" b="1" dirty="0">
                <a:latin typeface="Arial" charset="0"/>
                <a:ea typeface="Arial" charset="0"/>
                <a:cs typeface="Arial" charset="0"/>
              </a:rPr>
              <a:t>Common uses</a:t>
            </a:r>
          </a:p>
          <a:p>
            <a:pPr lvl="1" fontAlgn="base">
              <a:lnSpc>
                <a:spcPct val="120000"/>
              </a:lnSpc>
            </a:pPr>
            <a:r>
              <a:rPr lang="en-GB" dirty="0">
                <a:latin typeface="Arial" charset="0"/>
                <a:ea typeface="Arial" charset="0"/>
                <a:cs typeface="Arial" charset="0"/>
              </a:rPr>
              <a:t>Clickstream data</a:t>
            </a:r>
          </a:p>
          <a:p>
            <a:pPr lvl="1" fontAlgn="base">
              <a:lnSpc>
                <a:spcPct val="120000"/>
              </a:lnSpc>
            </a:pPr>
            <a:r>
              <a:rPr lang="en-GB" dirty="0">
                <a:latin typeface="Arial" charset="0"/>
                <a:ea typeface="Arial" charset="0"/>
                <a:cs typeface="Arial" charset="0"/>
              </a:rPr>
              <a:t>Application logs</a:t>
            </a:r>
          </a:p>
          <a:p>
            <a:pPr fontAlgn="base">
              <a:lnSpc>
                <a:spcPct val="120000"/>
              </a:lnSpc>
            </a:pPr>
            <a:endParaRPr lang="en-GB" dirty="0">
              <a:latin typeface="Arial" charset="0"/>
              <a:ea typeface="Arial" charset="0"/>
              <a:cs typeface="Arial" charset="0"/>
            </a:endParaRPr>
          </a:p>
          <a:p>
            <a:pPr marL="0" lvl="0" indent="0" fontAlgn="base">
              <a:buNone/>
            </a:pPr>
            <a:endParaRPr lang="en-US" dirty="0">
              <a:latin typeface="Arial" charset="0"/>
              <a:ea typeface="Arial" charset="0"/>
              <a:cs typeface="Arial" charset="0"/>
            </a:endParaRPr>
          </a:p>
        </p:txBody>
      </p:sp>
      <p:sp>
        <p:nvSpPr>
          <p:cNvPr id="34" name="Text Placeholder 6">
            <a:extLst>
              <a:ext uri="{FF2B5EF4-FFF2-40B4-BE49-F238E27FC236}">
                <a16:creationId xmlns:a16="http://schemas.microsoft.com/office/drawing/2014/main" id="{D4BE0933-C9C6-7A43-A5DF-2F794E92EE5D}"/>
              </a:ext>
            </a:extLst>
          </p:cNvPr>
          <p:cNvSpPr txBox="1">
            <a:spLocks/>
          </p:cNvSpPr>
          <p:nvPr/>
        </p:nvSpPr>
        <p:spPr>
          <a:xfrm>
            <a:off x="9163359" y="4648320"/>
            <a:ext cx="2630319" cy="1766887"/>
          </a:xfrm>
          <a:prstGeom prst="rect">
            <a:avLst/>
          </a:prstGeom>
        </p:spPr>
        <p:txBody>
          <a:bodyPr/>
          <a:lstStyle>
            <a:lvl1pPr marL="228600" indent="-228600" algn="l" defTabSz="914399" rtl="0" eaLnBrk="1" latinLnBrk="0" hangingPunct="1">
              <a:lnSpc>
                <a:spcPct val="100000"/>
              </a:lnSpc>
              <a:spcBef>
                <a:spcPts val="1000"/>
              </a:spcBef>
              <a:buClr>
                <a:schemeClr val="accent1"/>
              </a:buClr>
              <a:buFont typeface="Arial"/>
              <a:buChar char="•"/>
              <a:defRPr sz="1600" b="0" i="0" kern="1200">
                <a:solidFill>
                  <a:schemeClr val="tx1"/>
                </a:solidFill>
                <a:latin typeface="+mn-lt"/>
                <a:ea typeface="Gotham-Book" charset="0"/>
                <a:cs typeface="Gotham-Book" charset="0"/>
              </a:defRPr>
            </a:lvl1pPr>
            <a:lvl2pPr marL="685798" indent="-228600" algn="l" defTabSz="914399" rtl="0" eaLnBrk="1" latinLnBrk="0" hangingPunct="1">
              <a:lnSpc>
                <a:spcPct val="100000"/>
              </a:lnSpc>
              <a:spcBef>
                <a:spcPts val="500"/>
              </a:spcBef>
              <a:buClr>
                <a:schemeClr val="accent1"/>
              </a:buClr>
              <a:buFont typeface="Arial"/>
              <a:buChar char="•"/>
              <a:defRPr sz="1400" b="0" i="0" kern="1200">
                <a:solidFill>
                  <a:schemeClr val="tx1"/>
                </a:solidFill>
                <a:latin typeface="+mn-lt"/>
                <a:ea typeface="Gotham-Book" charset="0"/>
                <a:cs typeface="Gotham-Book" charset="0"/>
              </a:defRPr>
            </a:lvl2pPr>
            <a:lvl3pPr marL="1142999" indent="-228600" algn="l" defTabSz="914399" rtl="0" eaLnBrk="1" latinLnBrk="0" hangingPunct="1">
              <a:lnSpc>
                <a:spcPct val="100000"/>
              </a:lnSpc>
              <a:spcBef>
                <a:spcPts val="500"/>
              </a:spcBef>
              <a:buClr>
                <a:schemeClr val="accent1"/>
              </a:buClr>
              <a:buFont typeface="Arial"/>
              <a:buChar char="•"/>
              <a:defRPr sz="1200" b="0" i="0" kern="1200">
                <a:solidFill>
                  <a:schemeClr val="tx1"/>
                </a:solidFill>
                <a:latin typeface="+mn-lt"/>
                <a:ea typeface="Gotham-Book" charset="0"/>
                <a:cs typeface="Gotham-Book" charset="0"/>
              </a:defRPr>
            </a:lvl3pPr>
            <a:lvl4pPr marL="1600197" indent="-228600" algn="l" defTabSz="914399" rtl="0" eaLnBrk="1" latinLnBrk="0" hangingPunct="1">
              <a:lnSpc>
                <a:spcPct val="100000"/>
              </a:lnSpc>
              <a:spcBef>
                <a:spcPts val="500"/>
              </a:spcBef>
              <a:buClr>
                <a:schemeClr val="accent1"/>
              </a:buClr>
              <a:buFont typeface="Arial"/>
              <a:buChar char="•"/>
              <a:defRPr sz="1200" b="0" i="0" kern="1200">
                <a:solidFill>
                  <a:schemeClr val="tx1"/>
                </a:solidFill>
                <a:latin typeface="+mn-lt"/>
                <a:ea typeface="Gotham-Book" charset="0"/>
                <a:cs typeface="Gotham-Book" charset="0"/>
              </a:defRPr>
            </a:lvl4pPr>
            <a:lvl5pPr marL="2057395" indent="-228600" algn="l" defTabSz="914399" rtl="0" eaLnBrk="1" latinLnBrk="0" hangingPunct="1">
              <a:lnSpc>
                <a:spcPct val="100000"/>
              </a:lnSpc>
              <a:spcBef>
                <a:spcPts val="500"/>
              </a:spcBef>
              <a:buClr>
                <a:schemeClr val="accent1"/>
              </a:buClr>
              <a:buFont typeface="Arial"/>
              <a:buChar char="•"/>
              <a:defRPr sz="1200" b="0" i="0" kern="1200">
                <a:solidFill>
                  <a:schemeClr val="tx1"/>
                </a:solidFill>
                <a:latin typeface="+mn-lt"/>
                <a:ea typeface="Gotham-Book" charset="0"/>
                <a:cs typeface="Gotham-Book" charset="0"/>
              </a:defRPr>
            </a:lvl5pPr>
            <a:lvl6pPr marL="2514595"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1793"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8994"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6192"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9pPr>
          </a:lstStyle>
          <a:p>
            <a:pPr lvl="0" fontAlgn="base">
              <a:lnSpc>
                <a:spcPct val="120000"/>
              </a:lnSpc>
            </a:pPr>
            <a:r>
              <a:rPr lang="en-US" b="1" dirty="0">
                <a:latin typeface="Arial" charset="0"/>
                <a:ea typeface="Arial" charset="0"/>
                <a:cs typeface="Arial" charset="0"/>
              </a:rPr>
              <a:t>Common uses</a:t>
            </a:r>
          </a:p>
          <a:p>
            <a:pPr lvl="1" fontAlgn="base">
              <a:lnSpc>
                <a:spcPct val="120000"/>
              </a:lnSpc>
            </a:pPr>
            <a:r>
              <a:rPr lang="en-US" dirty="0">
                <a:latin typeface="Arial" charset="0"/>
                <a:ea typeface="Arial" charset="0"/>
                <a:cs typeface="Arial" charset="0"/>
              </a:rPr>
              <a:t>Recommendation engines </a:t>
            </a:r>
          </a:p>
          <a:p>
            <a:pPr lvl="1" fontAlgn="base">
              <a:lnSpc>
                <a:spcPct val="120000"/>
              </a:lnSpc>
            </a:pPr>
            <a:r>
              <a:rPr lang="en-US" dirty="0">
                <a:latin typeface="Arial" charset="0"/>
                <a:ea typeface="Arial" charset="0"/>
                <a:cs typeface="Arial" charset="0"/>
              </a:rPr>
              <a:t>Geospatial applications</a:t>
            </a:r>
          </a:p>
        </p:txBody>
      </p:sp>
      <p:sp>
        <p:nvSpPr>
          <p:cNvPr id="35" name="Text Placeholder 6">
            <a:extLst>
              <a:ext uri="{FF2B5EF4-FFF2-40B4-BE49-F238E27FC236}">
                <a16:creationId xmlns:a16="http://schemas.microsoft.com/office/drawing/2014/main" id="{3CB82657-60D6-0D44-AEBF-EF1CE386A3B9}"/>
              </a:ext>
            </a:extLst>
          </p:cNvPr>
          <p:cNvSpPr txBox="1">
            <a:spLocks/>
          </p:cNvSpPr>
          <p:nvPr/>
        </p:nvSpPr>
        <p:spPr>
          <a:xfrm>
            <a:off x="6269696" y="4648320"/>
            <a:ext cx="2693384" cy="1469494"/>
          </a:xfrm>
          <a:prstGeom prst="rect">
            <a:avLst/>
          </a:prstGeom>
        </p:spPr>
        <p:txBody>
          <a:bodyPr/>
          <a:lstStyle>
            <a:lvl1pPr marL="228600" indent="-228600" algn="l" defTabSz="914399" rtl="0" eaLnBrk="1" latinLnBrk="0" hangingPunct="1">
              <a:lnSpc>
                <a:spcPct val="100000"/>
              </a:lnSpc>
              <a:spcBef>
                <a:spcPts val="1000"/>
              </a:spcBef>
              <a:buClr>
                <a:schemeClr val="accent1"/>
              </a:buClr>
              <a:buFont typeface="Arial"/>
              <a:buChar char="•"/>
              <a:defRPr sz="1600" b="0" i="0" kern="1200">
                <a:solidFill>
                  <a:schemeClr val="tx1"/>
                </a:solidFill>
                <a:latin typeface="+mn-lt"/>
                <a:ea typeface="Gotham-Book" charset="0"/>
                <a:cs typeface="Gotham-Book" charset="0"/>
              </a:defRPr>
            </a:lvl1pPr>
            <a:lvl2pPr marL="685798" indent="-228600" algn="l" defTabSz="914399" rtl="0" eaLnBrk="1" latinLnBrk="0" hangingPunct="1">
              <a:lnSpc>
                <a:spcPct val="100000"/>
              </a:lnSpc>
              <a:spcBef>
                <a:spcPts val="500"/>
              </a:spcBef>
              <a:buClr>
                <a:schemeClr val="accent1"/>
              </a:buClr>
              <a:buFont typeface="Arial"/>
              <a:buChar char="•"/>
              <a:defRPr sz="1400" b="0" i="0" kern="1200">
                <a:solidFill>
                  <a:schemeClr val="tx1"/>
                </a:solidFill>
                <a:latin typeface="+mn-lt"/>
                <a:ea typeface="Gotham-Book" charset="0"/>
                <a:cs typeface="Gotham-Book" charset="0"/>
              </a:defRPr>
            </a:lvl2pPr>
            <a:lvl3pPr marL="1142999" indent="-228600" algn="l" defTabSz="914399" rtl="0" eaLnBrk="1" latinLnBrk="0" hangingPunct="1">
              <a:lnSpc>
                <a:spcPct val="100000"/>
              </a:lnSpc>
              <a:spcBef>
                <a:spcPts val="500"/>
              </a:spcBef>
              <a:buClr>
                <a:schemeClr val="accent1"/>
              </a:buClr>
              <a:buFont typeface="Arial"/>
              <a:buChar char="•"/>
              <a:defRPr sz="1200" b="0" i="0" kern="1200">
                <a:solidFill>
                  <a:schemeClr val="tx1"/>
                </a:solidFill>
                <a:latin typeface="+mn-lt"/>
                <a:ea typeface="Gotham-Book" charset="0"/>
                <a:cs typeface="Gotham-Book" charset="0"/>
              </a:defRPr>
            </a:lvl3pPr>
            <a:lvl4pPr marL="1600197" indent="-228600" algn="l" defTabSz="914399" rtl="0" eaLnBrk="1" latinLnBrk="0" hangingPunct="1">
              <a:lnSpc>
                <a:spcPct val="100000"/>
              </a:lnSpc>
              <a:spcBef>
                <a:spcPts val="500"/>
              </a:spcBef>
              <a:buClr>
                <a:schemeClr val="accent1"/>
              </a:buClr>
              <a:buFont typeface="Arial"/>
              <a:buChar char="•"/>
              <a:defRPr sz="1200" b="0" i="0" kern="1200">
                <a:solidFill>
                  <a:schemeClr val="tx1"/>
                </a:solidFill>
                <a:latin typeface="+mn-lt"/>
                <a:ea typeface="Gotham-Book" charset="0"/>
                <a:cs typeface="Gotham-Book" charset="0"/>
              </a:defRPr>
            </a:lvl4pPr>
            <a:lvl5pPr marL="2057395" indent="-228600" algn="l" defTabSz="914399" rtl="0" eaLnBrk="1" latinLnBrk="0" hangingPunct="1">
              <a:lnSpc>
                <a:spcPct val="100000"/>
              </a:lnSpc>
              <a:spcBef>
                <a:spcPts val="500"/>
              </a:spcBef>
              <a:buClr>
                <a:schemeClr val="accent1"/>
              </a:buClr>
              <a:buFont typeface="Arial"/>
              <a:buChar char="•"/>
              <a:defRPr sz="1200" b="0" i="0" kern="1200">
                <a:solidFill>
                  <a:schemeClr val="tx1"/>
                </a:solidFill>
                <a:latin typeface="+mn-lt"/>
                <a:ea typeface="Gotham-Book" charset="0"/>
                <a:cs typeface="Gotham-Book" charset="0"/>
              </a:defRPr>
            </a:lvl5pPr>
            <a:lvl6pPr marL="2514595"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1793"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8994"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6192"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9pPr>
          </a:lstStyle>
          <a:p>
            <a:pPr fontAlgn="base">
              <a:lnSpc>
                <a:spcPct val="120000"/>
              </a:lnSpc>
            </a:pPr>
            <a:r>
              <a:rPr lang="en-GB" b="1" dirty="0">
                <a:latin typeface="Arial" charset="0"/>
                <a:ea typeface="Arial" charset="0"/>
                <a:cs typeface="Arial" charset="0"/>
              </a:rPr>
              <a:t>Common uses</a:t>
            </a:r>
          </a:p>
          <a:p>
            <a:pPr lvl="1" fontAlgn="base">
              <a:lnSpc>
                <a:spcPct val="120000"/>
              </a:lnSpc>
            </a:pPr>
            <a:r>
              <a:rPr lang="en-GB" dirty="0">
                <a:latin typeface="Arial" charset="0"/>
                <a:ea typeface="Arial" charset="0"/>
                <a:cs typeface="Arial" charset="0"/>
              </a:rPr>
              <a:t>Search engines</a:t>
            </a:r>
          </a:p>
          <a:p>
            <a:pPr lvl="1" fontAlgn="base">
              <a:lnSpc>
                <a:spcPct val="120000"/>
              </a:lnSpc>
            </a:pPr>
            <a:r>
              <a:rPr lang="en-GB" dirty="0">
                <a:latin typeface="Arial" charset="0"/>
                <a:ea typeface="Arial" charset="0"/>
                <a:cs typeface="Arial" charset="0"/>
              </a:rPr>
              <a:t>Large scale web applications</a:t>
            </a:r>
          </a:p>
          <a:p>
            <a:pPr lvl="0" fontAlgn="base">
              <a:lnSpc>
                <a:spcPct val="120000"/>
              </a:lnSpc>
            </a:pPr>
            <a:endParaRPr lang="en-US" dirty="0">
              <a:latin typeface="Arial" charset="0"/>
              <a:ea typeface="Arial" charset="0"/>
              <a:cs typeface="Arial" charset="0"/>
            </a:endParaRPr>
          </a:p>
        </p:txBody>
      </p:sp>
    </p:spTree>
    <p:extLst>
      <p:ext uri="{BB962C8B-B14F-4D97-AF65-F5344CB8AC3E}">
        <p14:creationId xmlns:p14="http://schemas.microsoft.com/office/powerpoint/2010/main" val="2110403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ntr" presetSubtype="0" fill="hold" grpId="1"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500"/>
                                        <p:tgtEl>
                                          <p:spTgt spid="3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fade">
                                      <p:cBhvr>
                                        <p:cTn id="61" dur="500"/>
                                        <p:tgtEl>
                                          <p:spTgt spid="11"/>
                                        </p:tgtEl>
                                      </p:cBhvr>
                                    </p:animEffect>
                                  </p:childTnLst>
                                </p:cTn>
                              </p:par>
                              <p:par>
                                <p:cTn id="62" presetID="10" presetClass="entr" presetSubtype="0" fill="hold" nodeType="with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fade">
                                      <p:cBhvr>
                                        <p:cTn id="64" dur="500"/>
                                        <p:tgtEl>
                                          <p:spTgt spid="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8" grpId="0" animBg="1"/>
      <p:bldP spid="9" grpId="0" animBg="1"/>
      <p:bldP spid="10" grpId="0" animBg="1"/>
      <p:bldP spid="10" grpId="1" animBg="1"/>
      <p:bldP spid="11" grpId="0" animBg="1"/>
      <p:bldP spid="12" grpId="0" animBg="1"/>
      <p:bldP spid="17" grpId="0"/>
      <p:bldP spid="23" grpId="0"/>
      <p:bldP spid="24" grpId="0"/>
      <p:bldP spid="28" grpId="0"/>
      <p:bldP spid="32" grpId="0"/>
      <p:bldP spid="33" grpId="0"/>
      <p:bldP spid="34" grpId="0"/>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71D6DE-F079-C949-9407-3720BADB6EC3}"/>
              </a:ext>
            </a:extLst>
          </p:cNvPr>
          <p:cNvSpPr>
            <a:spLocks noGrp="1"/>
          </p:cNvSpPr>
          <p:nvPr>
            <p:ph type="title"/>
          </p:nvPr>
        </p:nvSpPr>
        <p:spPr/>
        <p:txBody>
          <a:bodyPr/>
          <a:lstStyle/>
          <a:p>
            <a:r>
              <a:rPr lang="en-US" dirty="0"/>
              <a:t>Why NoSQL?</a:t>
            </a:r>
          </a:p>
        </p:txBody>
      </p:sp>
      <p:sp>
        <p:nvSpPr>
          <p:cNvPr id="2" name="TextBox 1">
            <a:extLst>
              <a:ext uri="{FF2B5EF4-FFF2-40B4-BE49-F238E27FC236}">
                <a16:creationId xmlns:a16="http://schemas.microsoft.com/office/drawing/2014/main" id="{7A68EAFE-3480-0D42-91B8-AD61372765AD}"/>
              </a:ext>
            </a:extLst>
          </p:cNvPr>
          <p:cNvSpPr txBox="1"/>
          <p:nvPr/>
        </p:nvSpPr>
        <p:spPr>
          <a:xfrm>
            <a:off x="3804745" y="725214"/>
            <a:ext cx="0" cy="0"/>
          </a:xfrm>
          <a:prstGeom prst="rect">
            <a:avLst/>
          </a:prstGeom>
          <a:noFill/>
        </p:spPr>
        <p:txBody>
          <a:bodyPr wrap="none" rtlCol="0">
            <a:noAutofit/>
          </a:bodyPr>
          <a:lstStyle/>
          <a:p>
            <a:endParaRPr lang="en-US" dirty="0"/>
          </a:p>
        </p:txBody>
      </p:sp>
    </p:spTree>
    <p:extLst>
      <p:ext uri="{BB962C8B-B14F-4D97-AF65-F5344CB8AC3E}">
        <p14:creationId xmlns:p14="http://schemas.microsoft.com/office/powerpoint/2010/main" val="2221869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71D6DE-F079-C949-9407-3720BADB6EC3}"/>
              </a:ext>
            </a:extLst>
          </p:cNvPr>
          <p:cNvSpPr>
            <a:spLocks noGrp="1"/>
          </p:cNvSpPr>
          <p:nvPr>
            <p:ph type="title"/>
          </p:nvPr>
        </p:nvSpPr>
        <p:spPr/>
        <p:txBody>
          <a:bodyPr/>
          <a:lstStyle/>
          <a:p>
            <a:r>
              <a:rPr lang="en-US" dirty="0"/>
              <a:t>Why NoSQL? Scalability</a:t>
            </a:r>
          </a:p>
        </p:txBody>
      </p:sp>
      <p:sp>
        <p:nvSpPr>
          <p:cNvPr id="27" name="Content Placeholder 16">
            <a:extLst>
              <a:ext uri="{FF2B5EF4-FFF2-40B4-BE49-F238E27FC236}">
                <a16:creationId xmlns:a16="http://schemas.microsoft.com/office/drawing/2014/main" id="{09691150-18E6-B14C-AE9F-CD70BA381F0D}"/>
              </a:ext>
            </a:extLst>
          </p:cNvPr>
          <p:cNvSpPr>
            <a:spLocks noGrp="1"/>
          </p:cNvSpPr>
          <p:nvPr>
            <p:ph sz="half" idx="10"/>
          </p:nvPr>
        </p:nvSpPr>
        <p:spPr>
          <a:xfrm>
            <a:off x="7940332" y="4719555"/>
            <a:ext cx="1911488" cy="746059"/>
          </a:xfrm>
        </p:spPr>
        <p:txBody>
          <a:bodyPr/>
          <a:lstStyle/>
          <a:p>
            <a:endParaRPr lang="en-US" dirty="0"/>
          </a:p>
        </p:txBody>
      </p:sp>
      <p:pic>
        <p:nvPicPr>
          <p:cNvPr id="28" name="Picture 27">
            <a:extLst>
              <a:ext uri="{FF2B5EF4-FFF2-40B4-BE49-F238E27FC236}">
                <a16:creationId xmlns:a16="http://schemas.microsoft.com/office/drawing/2014/main" id="{2E0A8BA4-0199-3844-BB20-A902DBC48DFF}"/>
              </a:ext>
            </a:extLst>
          </p:cNvPr>
          <p:cNvPicPr>
            <a:picLocks noChangeAspect="1"/>
          </p:cNvPicPr>
          <p:nvPr/>
        </p:nvPicPr>
        <p:blipFill>
          <a:blip r:embed="rId3"/>
          <a:stretch>
            <a:fillRect/>
          </a:stretch>
        </p:blipFill>
        <p:spPr>
          <a:xfrm>
            <a:off x="2155668" y="2035977"/>
            <a:ext cx="1260138" cy="1608563"/>
          </a:xfrm>
          <a:prstGeom prst="rect">
            <a:avLst/>
          </a:prstGeom>
        </p:spPr>
      </p:pic>
      <p:pic>
        <p:nvPicPr>
          <p:cNvPr id="29" name="Picture 28">
            <a:extLst>
              <a:ext uri="{FF2B5EF4-FFF2-40B4-BE49-F238E27FC236}">
                <a16:creationId xmlns:a16="http://schemas.microsoft.com/office/drawing/2014/main" id="{9F5D9015-EC3F-5B40-861D-FA447C9273ED}"/>
              </a:ext>
            </a:extLst>
          </p:cNvPr>
          <p:cNvPicPr>
            <a:picLocks noChangeAspect="1"/>
          </p:cNvPicPr>
          <p:nvPr/>
        </p:nvPicPr>
        <p:blipFill>
          <a:blip r:embed="rId3"/>
          <a:stretch>
            <a:fillRect/>
          </a:stretch>
        </p:blipFill>
        <p:spPr>
          <a:xfrm>
            <a:off x="3415806" y="2035977"/>
            <a:ext cx="1260138" cy="1608563"/>
          </a:xfrm>
          <a:prstGeom prst="rect">
            <a:avLst/>
          </a:prstGeom>
        </p:spPr>
      </p:pic>
      <p:pic>
        <p:nvPicPr>
          <p:cNvPr id="30" name="Picture 29">
            <a:extLst>
              <a:ext uri="{FF2B5EF4-FFF2-40B4-BE49-F238E27FC236}">
                <a16:creationId xmlns:a16="http://schemas.microsoft.com/office/drawing/2014/main" id="{629D4F8D-C24C-6741-A8FD-2F8DFA2933EC}"/>
              </a:ext>
            </a:extLst>
          </p:cNvPr>
          <p:cNvPicPr>
            <a:picLocks noChangeAspect="1"/>
          </p:cNvPicPr>
          <p:nvPr/>
        </p:nvPicPr>
        <p:blipFill>
          <a:blip r:embed="rId3"/>
          <a:stretch>
            <a:fillRect/>
          </a:stretch>
        </p:blipFill>
        <p:spPr>
          <a:xfrm>
            <a:off x="4675944" y="2035977"/>
            <a:ext cx="1260138" cy="1608563"/>
          </a:xfrm>
          <a:prstGeom prst="rect">
            <a:avLst/>
          </a:prstGeom>
        </p:spPr>
      </p:pic>
      <p:pic>
        <p:nvPicPr>
          <p:cNvPr id="31" name="Picture 30">
            <a:extLst>
              <a:ext uri="{FF2B5EF4-FFF2-40B4-BE49-F238E27FC236}">
                <a16:creationId xmlns:a16="http://schemas.microsoft.com/office/drawing/2014/main" id="{6F006CC7-0260-5146-BE9B-0AACC00334FC}"/>
              </a:ext>
            </a:extLst>
          </p:cNvPr>
          <p:cNvPicPr>
            <a:picLocks noChangeAspect="1"/>
          </p:cNvPicPr>
          <p:nvPr/>
        </p:nvPicPr>
        <p:blipFill>
          <a:blip r:embed="rId3"/>
          <a:stretch>
            <a:fillRect/>
          </a:stretch>
        </p:blipFill>
        <p:spPr>
          <a:xfrm>
            <a:off x="5936082" y="2035977"/>
            <a:ext cx="1260138" cy="1608563"/>
          </a:xfrm>
          <a:prstGeom prst="rect">
            <a:avLst/>
          </a:prstGeom>
        </p:spPr>
      </p:pic>
      <p:pic>
        <p:nvPicPr>
          <p:cNvPr id="32" name="Picture 31">
            <a:extLst>
              <a:ext uri="{FF2B5EF4-FFF2-40B4-BE49-F238E27FC236}">
                <a16:creationId xmlns:a16="http://schemas.microsoft.com/office/drawing/2014/main" id="{749693F7-5BAD-0945-A02F-01A481A12C89}"/>
              </a:ext>
            </a:extLst>
          </p:cNvPr>
          <p:cNvPicPr>
            <a:picLocks noChangeAspect="1"/>
          </p:cNvPicPr>
          <p:nvPr/>
        </p:nvPicPr>
        <p:blipFill>
          <a:blip r:embed="rId3"/>
          <a:stretch>
            <a:fillRect/>
          </a:stretch>
        </p:blipFill>
        <p:spPr>
          <a:xfrm>
            <a:off x="7196220" y="2035977"/>
            <a:ext cx="1260138" cy="1608563"/>
          </a:xfrm>
          <a:prstGeom prst="rect">
            <a:avLst/>
          </a:prstGeom>
        </p:spPr>
      </p:pic>
      <p:pic>
        <p:nvPicPr>
          <p:cNvPr id="33" name="Picture 32">
            <a:extLst>
              <a:ext uri="{FF2B5EF4-FFF2-40B4-BE49-F238E27FC236}">
                <a16:creationId xmlns:a16="http://schemas.microsoft.com/office/drawing/2014/main" id="{C1D00D99-9DC4-DB45-B552-29587AE1A004}"/>
              </a:ext>
            </a:extLst>
          </p:cNvPr>
          <p:cNvPicPr>
            <a:picLocks noChangeAspect="1"/>
          </p:cNvPicPr>
          <p:nvPr/>
        </p:nvPicPr>
        <p:blipFill>
          <a:blip r:embed="rId3"/>
          <a:stretch>
            <a:fillRect/>
          </a:stretch>
        </p:blipFill>
        <p:spPr>
          <a:xfrm>
            <a:off x="8456358" y="2035977"/>
            <a:ext cx="1260138" cy="1608563"/>
          </a:xfrm>
          <a:prstGeom prst="rect">
            <a:avLst/>
          </a:prstGeom>
        </p:spPr>
      </p:pic>
      <p:pic>
        <p:nvPicPr>
          <p:cNvPr id="34" name="Picture 33">
            <a:extLst>
              <a:ext uri="{FF2B5EF4-FFF2-40B4-BE49-F238E27FC236}">
                <a16:creationId xmlns:a16="http://schemas.microsoft.com/office/drawing/2014/main" id="{6EAEAD46-5C9D-E14E-854A-7659C24ADBA4}"/>
              </a:ext>
            </a:extLst>
          </p:cNvPr>
          <p:cNvPicPr>
            <a:picLocks noChangeAspect="1"/>
          </p:cNvPicPr>
          <p:nvPr/>
        </p:nvPicPr>
        <p:blipFill>
          <a:blip r:embed="rId3"/>
          <a:stretch>
            <a:fillRect/>
          </a:stretch>
        </p:blipFill>
        <p:spPr>
          <a:xfrm>
            <a:off x="2155668" y="3644540"/>
            <a:ext cx="1260138" cy="1608563"/>
          </a:xfrm>
          <a:prstGeom prst="rect">
            <a:avLst/>
          </a:prstGeom>
        </p:spPr>
      </p:pic>
      <p:pic>
        <p:nvPicPr>
          <p:cNvPr id="35" name="Picture 34">
            <a:extLst>
              <a:ext uri="{FF2B5EF4-FFF2-40B4-BE49-F238E27FC236}">
                <a16:creationId xmlns:a16="http://schemas.microsoft.com/office/drawing/2014/main" id="{1CDAE4BF-19D1-E848-B3C7-7486975BFBC8}"/>
              </a:ext>
            </a:extLst>
          </p:cNvPr>
          <p:cNvPicPr>
            <a:picLocks noChangeAspect="1"/>
          </p:cNvPicPr>
          <p:nvPr/>
        </p:nvPicPr>
        <p:blipFill>
          <a:blip r:embed="rId3"/>
          <a:stretch>
            <a:fillRect/>
          </a:stretch>
        </p:blipFill>
        <p:spPr>
          <a:xfrm>
            <a:off x="3415806" y="3644540"/>
            <a:ext cx="1260138" cy="1608563"/>
          </a:xfrm>
          <a:prstGeom prst="rect">
            <a:avLst/>
          </a:prstGeom>
        </p:spPr>
      </p:pic>
      <p:pic>
        <p:nvPicPr>
          <p:cNvPr id="36" name="Picture 35">
            <a:extLst>
              <a:ext uri="{FF2B5EF4-FFF2-40B4-BE49-F238E27FC236}">
                <a16:creationId xmlns:a16="http://schemas.microsoft.com/office/drawing/2014/main" id="{4EBF5ED6-E2B9-104C-8701-9DA6C90E7636}"/>
              </a:ext>
            </a:extLst>
          </p:cNvPr>
          <p:cNvPicPr>
            <a:picLocks noChangeAspect="1"/>
          </p:cNvPicPr>
          <p:nvPr/>
        </p:nvPicPr>
        <p:blipFill>
          <a:blip r:embed="rId3"/>
          <a:stretch>
            <a:fillRect/>
          </a:stretch>
        </p:blipFill>
        <p:spPr>
          <a:xfrm>
            <a:off x="4675944" y="3644540"/>
            <a:ext cx="1260138" cy="1608563"/>
          </a:xfrm>
          <a:prstGeom prst="rect">
            <a:avLst/>
          </a:prstGeom>
        </p:spPr>
      </p:pic>
      <p:pic>
        <p:nvPicPr>
          <p:cNvPr id="37" name="Picture 36">
            <a:extLst>
              <a:ext uri="{FF2B5EF4-FFF2-40B4-BE49-F238E27FC236}">
                <a16:creationId xmlns:a16="http://schemas.microsoft.com/office/drawing/2014/main" id="{838B9103-DF5B-894E-B3CA-9DF4FCC3CD62}"/>
              </a:ext>
            </a:extLst>
          </p:cNvPr>
          <p:cNvPicPr>
            <a:picLocks noChangeAspect="1"/>
          </p:cNvPicPr>
          <p:nvPr/>
        </p:nvPicPr>
        <p:blipFill>
          <a:blip r:embed="rId3"/>
          <a:stretch>
            <a:fillRect/>
          </a:stretch>
        </p:blipFill>
        <p:spPr>
          <a:xfrm>
            <a:off x="5936082" y="3644540"/>
            <a:ext cx="1260138" cy="1608563"/>
          </a:xfrm>
          <a:prstGeom prst="rect">
            <a:avLst/>
          </a:prstGeom>
        </p:spPr>
      </p:pic>
      <p:pic>
        <p:nvPicPr>
          <p:cNvPr id="38" name="Picture 37">
            <a:extLst>
              <a:ext uri="{FF2B5EF4-FFF2-40B4-BE49-F238E27FC236}">
                <a16:creationId xmlns:a16="http://schemas.microsoft.com/office/drawing/2014/main" id="{F6346CD1-4D9C-4D4D-A3DF-4EE2121D651A}"/>
              </a:ext>
            </a:extLst>
          </p:cNvPr>
          <p:cNvPicPr>
            <a:picLocks noChangeAspect="1"/>
          </p:cNvPicPr>
          <p:nvPr/>
        </p:nvPicPr>
        <p:blipFill>
          <a:blip r:embed="rId3"/>
          <a:stretch>
            <a:fillRect/>
          </a:stretch>
        </p:blipFill>
        <p:spPr>
          <a:xfrm>
            <a:off x="7196220" y="3644540"/>
            <a:ext cx="1260138" cy="1608563"/>
          </a:xfrm>
          <a:prstGeom prst="rect">
            <a:avLst/>
          </a:prstGeom>
        </p:spPr>
      </p:pic>
      <p:pic>
        <p:nvPicPr>
          <p:cNvPr id="39" name="Picture 38">
            <a:extLst>
              <a:ext uri="{FF2B5EF4-FFF2-40B4-BE49-F238E27FC236}">
                <a16:creationId xmlns:a16="http://schemas.microsoft.com/office/drawing/2014/main" id="{184D43C5-B3B5-744B-83A6-45FA43069230}"/>
              </a:ext>
            </a:extLst>
          </p:cNvPr>
          <p:cNvPicPr>
            <a:picLocks noChangeAspect="1"/>
          </p:cNvPicPr>
          <p:nvPr/>
        </p:nvPicPr>
        <p:blipFill>
          <a:blip r:embed="rId3"/>
          <a:stretch>
            <a:fillRect/>
          </a:stretch>
        </p:blipFill>
        <p:spPr>
          <a:xfrm>
            <a:off x="8456358" y="3644540"/>
            <a:ext cx="1260138" cy="1608563"/>
          </a:xfrm>
          <a:prstGeom prst="rect">
            <a:avLst/>
          </a:prstGeom>
        </p:spPr>
      </p:pic>
    </p:spTree>
    <p:extLst>
      <p:ext uri="{BB962C8B-B14F-4D97-AF65-F5344CB8AC3E}">
        <p14:creationId xmlns:p14="http://schemas.microsoft.com/office/powerpoint/2010/main" val="3950395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par>
                                <p:cTn id="22" presetID="10" presetClass="entr" presetSubtype="0" fill="hold"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par>
                                <p:cTn id="28" presetID="10" presetClass="entr" presetSubtype="0" fill="hold"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par>
                                <p:cTn id="31" presetID="10"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500"/>
                                        <p:tgtEl>
                                          <p:spTgt spid="3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29"/>
                                        </p:tgtEl>
                                      </p:cBhvr>
                                    </p:animEffect>
                                    <p:set>
                                      <p:cBhvr>
                                        <p:cTn id="38" dur="1" fill="hold">
                                          <p:stCondLst>
                                            <p:cond delay="499"/>
                                          </p:stCondLst>
                                        </p:cTn>
                                        <p:tgtEl>
                                          <p:spTgt spid="29"/>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28"/>
                                        </p:tgtEl>
                                      </p:cBhvr>
                                    </p:animEffect>
                                    <p:set>
                                      <p:cBhvr>
                                        <p:cTn id="41" dur="1" fill="hold">
                                          <p:stCondLst>
                                            <p:cond delay="499"/>
                                          </p:stCondLst>
                                        </p:cTn>
                                        <p:tgtEl>
                                          <p:spTgt spid="28"/>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34"/>
                                        </p:tgtEl>
                                      </p:cBhvr>
                                    </p:animEffect>
                                    <p:set>
                                      <p:cBhvr>
                                        <p:cTn id="44"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uchbase Master Template WHITE">
  <a:themeElements>
    <a:clrScheme name="Couchbase Colors">
      <a:dk1>
        <a:srgbClr val="000000"/>
      </a:dk1>
      <a:lt1>
        <a:srgbClr val="FFFFFF"/>
      </a:lt1>
      <a:dk2>
        <a:srgbClr val="000000"/>
      </a:dk2>
      <a:lt2>
        <a:srgbClr val="CCCCCC"/>
      </a:lt2>
      <a:accent1>
        <a:srgbClr val="00ACE0"/>
      </a:accent1>
      <a:accent2>
        <a:srgbClr val="EA2328"/>
      </a:accent2>
      <a:accent3>
        <a:srgbClr val="FC9C0C"/>
      </a:accent3>
      <a:accent4>
        <a:srgbClr val="EB4971"/>
      </a:accent4>
      <a:accent5>
        <a:srgbClr val="B36CDC"/>
      </a:accent5>
      <a:accent6>
        <a:srgbClr val="00B9BE"/>
      </a:accent6>
      <a:hlink>
        <a:srgbClr val="666666"/>
      </a:hlink>
      <a:folHlink>
        <a:srgbClr val="CCCCC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noAutofit/>
      </a:bodyPr>
      <a:lstStyle>
        <a:defPPr>
          <a:defRPr smtClean="0"/>
        </a:defPPr>
      </a:lstStyle>
    </a:txDef>
  </a:objectDefaults>
  <a:extraClrSchemeLst/>
  <a:extLst>
    <a:ext uri="{05A4C25C-085E-4340-85A3-A5531E510DB2}">
      <thm15:themeFamily xmlns:thm15="http://schemas.microsoft.com/office/thememl/2012/main" name="Couchbase PowerPoint Template_Arial" id="{070FF49B-E4AE-A84F-80DA-3B14371FE7E6}" vid="{D43DA21D-E654-B245-A9DC-231A58D3EE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Couchbase PowerPoint Template_Arial</Template>
  <TotalTime>7575</TotalTime>
  <Words>2936</Words>
  <Application>Microsoft Macintosh PowerPoint</Application>
  <PresentationFormat>Widescreen</PresentationFormat>
  <Paragraphs>593</Paragraphs>
  <Slides>48</Slides>
  <Notes>31</Notes>
  <HiddenSlides>5</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Arial</vt:lpstr>
      <vt:lpstr>Corbel</vt:lpstr>
      <vt:lpstr>Courier</vt:lpstr>
      <vt:lpstr>Courier New</vt:lpstr>
      <vt:lpstr>Courier New Regular</vt:lpstr>
      <vt:lpstr>Montserrat</vt:lpstr>
      <vt:lpstr>Montserrat Light</vt:lpstr>
      <vt:lpstr>Noto Sans Symbols</vt:lpstr>
      <vt:lpstr>Wingdings</vt:lpstr>
      <vt:lpstr>Couchbase Master Template WHITE</vt:lpstr>
      <vt:lpstr>Introduction to Couchbase</vt:lpstr>
      <vt:lpstr>Who is this guy?</vt:lpstr>
      <vt:lpstr>PowerPoint Presentation</vt:lpstr>
      <vt:lpstr>NoSQL</vt:lpstr>
      <vt:lpstr>The Database Landscape</vt:lpstr>
      <vt:lpstr>What is NoSQL?</vt:lpstr>
      <vt:lpstr>NoSQL Options</vt:lpstr>
      <vt:lpstr>Why NoSQL?</vt:lpstr>
      <vt:lpstr>Why NoSQL? Scalability</vt:lpstr>
      <vt:lpstr>Why NoSQL? Flexibility</vt:lpstr>
      <vt:lpstr>Why NoSQL? Availability</vt:lpstr>
      <vt:lpstr>Why NoSQL? Performance</vt:lpstr>
      <vt:lpstr>Which NoSQL?</vt:lpstr>
      <vt:lpstr>Document Based Databases</vt:lpstr>
      <vt:lpstr>So, you want to do a little Couchbase’n</vt:lpstr>
      <vt:lpstr>Couchbase 101</vt:lpstr>
      <vt:lpstr>The Couchbase Data Platform</vt:lpstr>
      <vt:lpstr>Couchbase Core Principles</vt:lpstr>
      <vt:lpstr>Couchbase Core Principles</vt:lpstr>
      <vt:lpstr>Direct Access</vt:lpstr>
      <vt:lpstr>Data Access: N1QL = SQL for JSON</vt:lpstr>
      <vt:lpstr>Full Text Search</vt:lpstr>
      <vt:lpstr>Couchbase Architecture</vt:lpstr>
      <vt:lpstr>Couchbase Server</vt:lpstr>
      <vt:lpstr>Couchbase Architecture</vt:lpstr>
      <vt:lpstr>Application To Database Interaction</vt:lpstr>
      <vt:lpstr>Modern Architecture – Multi-Dimensional Scaling</vt:lpstr>
      <vt:lpstr>Modern Architecture – Multi-Dimensional Scaling</vt:lpstr>
      <vt:lpstr>Scale &amp; High Availability</vt:lpstr>
      <vt:lpstr>Memory-first architecture</vt:lpstr>
      <vt:lpstr>PowerPoint Presentation</vt:lpstr>
      <vt:lpstr>Cross Data Center Replication (XDCR)</vt:lpstr>
      <vt:lpstr>Cross Data Center Replication (XDCR)</vt:lpstr>
      <vt:lpstr>User Profile store</vt:lpstr>
      <vt:lpstr>User Profile Store</vt:lpstr>
      <vt:lpstr>Why Couchbase?</vt:lpstr>
      <vt:lpstr>Why Couchbase?</vt:lpstr>
      <vt:lpstr>Diving In</vt:lpstr>
      <vt:lpstr>Installing Couchbase Server</vt:lpstr>
      <vt:lpstr>Accessing &amp; Configuring Couchbase Server</vt:lpstr>
      <vt:lpstr>Integrating with Couchbase Server</vt:lpstr>
      <vt:lpstr>Intelligent Application SDK – Single API</vt:lpstr>
      <vt:lpstr>Couchbase Server SDK’s</vt:lpstr>
      <vt:lpstr>Couchbase Server SDK’s</vt:lpstr>
      <vt:lpstr>The tip of the iceberg</vt:lpstr>
      <vt:lpstr>Bringing it all together</vt:lpstr>
      <vt:lpstr>What’s next?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Couchbase PPT Tips &amp; Tricks (DELETE THIS SLIDE)</dc:title>
  <dc:creator>Microsoft Office User</dc:creator>
  <cp:lastModifiedBy>Robert Hedgpeth</cp:lastModifiedBy>
  <cp:revision>219</cp:revision>
  <dcterms:created xsi:type="dcterms:W3CDTF">2018-01-18T17:37:41Z</dcterms:created>
  <dcterms:modified xsi:type="dcterms:W3CDTF">2019-04-18T23:59:38Z</dcterms:modified>
</cp:coreProperties>
</file>